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36" r:id="rId3"/>
    <p:sldId id="437" r:id="rId4"/>
    <p:sldId id="438" r:id="rId5"/>
    <p:sldId id="476" r:id="rId6"/>
    <p:sldId id="473" r:id="rId8"/>
    <p:sldId id="490" r:id="rId9"/>
    <p:sldId id="474" r:id="rId10"/>
    <p:sldId id="491" r:id="rId11"/>
    <p:sldId id="453" r:id="rId12"/>
    <p:sldId id="444" r:id="rId13"/>
    <p:sldId id="479" r:id="rId14"/>
    <p:sldId id="440" r:id="rId15"/>
    <p:sldId id="452" r:id="rId16"/>
    <p:sldId id="477" r:id="rId17"/>
    <p:sldId id="478" r:id="rId18"/>
    <p:sldId id="441" r:id="rId19"/>
    <p:sldId id="450" r:id="rId20"/>
    <p:sldId id="455" r:id="rId21"/>
    <p:sldId id="442"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4FF"/>
    <a:srgbClr val="50ACFF"/>
    <a:srgbClr val="7FCCFF"/>
    <a:srgbClr val="FFFFFF"/>
    <a:srgbClr val="70A8F6"/>
    <a:srgbClr val="B6C4F8"/>
    <a:srgbClr val="00A7E4"/>
    <a:srgbClr val="2E78F6"/>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9" autoAdjust="0"/>
    <p:restoredTop sz="94660"/>
  </p:normalViewPr>
  <p:slideViewPr>
    <p:cSldViewPr snapToGrid="0" showGuides="1">
      <p:cViewPr varScale="1">
        <p:scale>
          <a:sx n="114" d="100"/>
          <a:sy n="114" d="100"/>
        </p:scale>
        <p:origin x="-468" y="-108"/>
      </p:cViewPr>
      <p:guideLst>
        <p:guide orient="horz" pos="2102"/>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203.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D35E6484-8DB2-4633-88C2-A505B82BA3A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4909A1F2-28A1-4B22-AB88-37B0330040B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4"/>
        <p:cNvGrpSpPr/>
        <p:nvPr/>
      </p:nvGrpSpPr>
      <p:grpSpPr>
        <a:xfrm>
          <a:off x="0" y="0"/>
          <a:ext cx="0" cy="0"/>
          <a:chOff x="0" y="0"/>
          <a:chExt cx="0" cy="0"/>
        </a:xfrm>
      </p:grpSpPr>
      <p:sp>
        <p:nvSpPr>
          <p:cNvPr id="635" name="Google Shape;63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p>
        </p:txBody>
      </p:sp>
      <p:sp>
        <p:nvSpPr>
          <p:cNvPr id="636" name="Google Shape;63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grpSp>
        <p:nvGrpSpPr>
          <p:cNvPr id="2" name="组合 1"/>
          <p:cNvGrpSpPr/>
          <p:nvPr userDrawn="1"/>
        </p:nvGrpSpPr>
        <p:grpSpPr>
          <a:xfrm>
            <a:off x="3360611" y="311152"/>
            <a:ext cx="740324" cy="810992"/>
            <a:chOff x="2756181" y="52529"/>
            <a:chExt cx="1479623" cy="1620860"/>
          </a:xfrm>
        </p:grpSpPr>
        <p:pic>
          <p:nvPicPr>
            <p:cNvPr id="20" name="图片 19"/>
            <p:cNvPicPr>
              <a:picLocks noChangeAspect="1"/>
            </p:cNvPicPr>
            <p:nvPr userDrawn="1"/>
          </p:nvPicPr>
          <p:blipFill>
            <a:blip r:embed="rId2" cstate="screen"/>
            <a:stretch>
              <a:fillRect/>
            </a:stretch>
          </p:blipFill>
          <p:spPr>
            <a:xfrm rot="19717713">
              <a:off x="2756181" y="52529"/>
              <a:ext cx="1479623" cy="1620860"/>
            </a:xfrm>
            <a:prstGeom prst="rect">
              <a:avLst/>
            </a:prstGeom>
          </p:spPr>
        </p:pic>
        <p:sp>
          <p:nvSpPr>
            <p:cNvPr id="21" name="菱形 20"/>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任意多边形: 形状 23"/>
          <p:cNvSpPr/>
          <p:nvPr userDrawn="1"/>
        </p:nvSpPr>
        <p:spPr>
          <a:xfrm>
            <a:off x="11991340" y="6273800"/>
            <a:ext cx="200660" cy="401320"/>
          </a:xfrm>
          <a:custGeom>
            <a:avLst/>
            <a:gdLst>
              <a:gd name="connsiteX0" fmla="*/ 200660 w 200660"/>
              <a:gd name="connsiteY0" fmla="*/ 0 h 401320"/>
              <a:gd name="connsiteX1" fmla="*/ 200660 w 200660"/>
              <a:gd name="connsiteY1" fmla="*/ 401320 h 401320"/>
              <a:gd name="connsiteX2" fmla="*/ 0 w 200660"/>
              <a:gd name="connsiteY2" fmla="*/ 200660 h 401320"/>
            </a:gdLst>
            <a:ahLst/>
            <a:cxnLst>
              <a:cxn ang="0">
                <a:pos x="connsiteX0" y="connsiteY0"/>
              </a:cxn>
              <a:cxn ang="0">
                <a:pos x="connsiteX1" y="connsiteY1"/>
              </a:cxn>
              <a:cxn ang="0">
                <a:pos x="connsiteX2" y="connsiteY2"/>
              </a:cxn>
            </a:cxnLst>
            <a:rect l="l" t="t" r="r" b="b"/>
            <a:pathLst>
              <a:path w="200660" h="401320">
                <a:moveTo>
                  <a:pt x="200660" y="0"/>
                </a:moveTo>
                <a:lnTo>
                  <a:pt x="200660" y="401320"/>
                </a:lnTo>
                <a:lnTo>
                  <a:pt x="0" y="200660"/>
                </a:lnTo>
                <a:close/>
              </a:path>
            </a:pathLst>
          </a:cu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a:off x="11414760" y="6446520"/>
            <a:ext cx="777240" cy="411480"/>
          </a:xfrm>
          <a:custGeom>
            <a:avLst/>
            <a:gdLst>
              <a:gd name="connsiteX0" fmla="*/ 411480 w 777240"/>
              <a:gd name="connsiteY0" fmla="*/ 0 h 411480"/>
              <a:gd name="connsiteX1" fmla="*/ 777240 w 777240"/>
              <a:gd name="connsiteY1" fmla="*/ 365760 h 411480"/>
              <a:gd name="connsiteX2" fmla="*/ 777240 w 777240"/>
              <a:gd name="connsiteY2" fmla="*/ 411480 h 411480"/>
              <a:gd name="connsiteX3" fmla="*/ 0 w 77724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777240" h="411480">
                <a:moveTo>
                  <a:pt x="411480" y="0"/>
                </a:moveTo>
                <a:lnTo>
                  <a:pt x="777240" y="365760"/>
                </a:lnTo>
                <a:lnTo>
                  <a:pt x="777240" y="411480"/>
                </a:lnTo>
                <a:lnTo>
                  <a:pt x="0" y="411480"/>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flipH="1">
            <a:off x="8098878" y="311153"/>
            <a:ext cx="740322" cy="810990"/>
            <a:chOff x="2756181" y="52529"/>
            <a:chExt cx="1479623" cy="1620860"/>
          </a:xfrm>
        </p:grpSpPr>
        <p:pic>
          <p:nvPicPr>
            <p:cNvPr id="10" name="图片 9"/>
            <p:cNvPicPr>
              <a:picLocks noChangeAspect="1"/>
            </p:cNvPicPr>
            <p:nvPr userDrawn="1"/>
          </p:nvPicPr>
          <p:blipFill>
            <a:blip r:embed="rId2" cstate="screen"/>
            <a:stretch>
              <a:fillRect/>
            </a:stretch>
          </p:blipFill>
          <p:spPr>
            <a:xfrm rot="19717713">
              <a:off x="2756181" y="52529"/>
              <a:ext cx="1479623" cy="1620860"/>
            </a:xfrm>
            <a:prstGeom prst="rect">
              <a:avLst/>
            </a:prstGeom>
          </p:spPr>
        </p:pic>
        <p:sp>
          <p:nvSpPr>
            <p:cNvPr id="11" name="菱形 10"/>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p:cNvCxnSpPr/>
          <p:nvPr userDrawn="1"/>
        </p:nvCxnSpPr>
        <p:spPr>
          <a:xfrm>
            <a:off x="8731045" y="707923"/>
            <a:ext cx="2418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1032387" y="707923"/>
            <a:ext cx="24187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
        <p:nvSpPr>
          <p:cNvPr id="7" name="矩形 6"/>
          <p:cNvSpPr/>
          <p:nvPr userDrawn="1"/>
        </p:nvSpPr>
        <p:spPr>
          <a:xfrm>
            <a:off x="8885244" y="6414793"/>
            <a:ext cx="966254"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6"/>
        <p:cNvGrpSpPr/>
        <p:nvPr/>
      </p:nvGrpSpPr>
      <p:grpSpPr>
        <a:xfrm>
          <a:off x="0" y="0"/>
          <a:ext cx="0" cy="0"/>
          <a:chOff x="0" y="0"/>
          <a:chExt cx="0" cy="0"/>
        </a:xfrm>
      </p:grpSpPr>
      <p:sp>
        <p:nvSpPr>
          <p:cNvPr id="97" name="Google Shape;97;p36"/>
          <p:cNvSpPr>
            <a:spLocks noGrp="1"/>
          </p:cNvSpPr>
          <p:nvPr>
            <p:ph type="pic" idx="2"/>
          </p:nvPr>
        </p:nvSpPr>
        <p:spPr>
          <a:xfrm>
            <a:off x="723900" y="762000"/>
            <a:ext cx="5330952" cy="5334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8" name="Google Shape;98;p36"/>
          <p:cNvSpPr>
            <a:spLocks noGrp="1"/>
          </p:cNvSpPr>
          <p:nvPr>
            <p:ph type="pic" idx="3"/>
          </p:nvPr>
        </p:nvSpPr>
        <p:spPr>
          <a:xfrm>
            <a:off x="2277023" y="1495856"/>
            <a:ext cx="2250830" cy="39446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6FCD31-AC67-4589-B142-E3015FA5E7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C7A365-6B56-4F2C-9A6E-2FC4A4970BA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6.xml"/><Relationship Id="rId21" Type="http://schemas.openxmlformats.org/officeDocument/2006/relationships/tags" Target="../tags/tag5.xml"/><Relationship Id="rId20" Type="http://schemas.openxmlformats.org/officeDocument/2006/relationships/tags" Target="../tags/tag4.xml"/><Relationship Id="rId2" Type="http://schemas.openxmlformats.org/officeDocument/2006/relationships/slideLayout" Target="../slideLayouts/slideLayout2.xml"/><Relationship Id="rId19" Type="http://schemas.openxmlformats.org/officeDocument/2006/relationships/tags" Target="../tags/tag3.xml"/><Relationship Id="rId18" Type="http://schemas.openxmlformats.org/officeDocument/2006/relationships/tags" Target="../tags/tag2.xml"/><Relationship Id="rId17" Type="http://schemas.openxmlformats.org/officeDocument/2006/relationships/image" Target="../media/image2.png"/><Relationship Id="rId16" Type="http://schemas.openxmlformats.org/officeDocument/2006/relationships/tags" Target="../tags/tag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FCD31-AC67-4589-B142-E3015FA5E7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7A365-6B56-4F2C-9A6E-2FC4A4970BAF}" type="slidenum">
              <a:rPr lang="zh-CN" altLang="en-US" smtClean="0"/>
            </a:fld>
            <a:endParaRPr lang="zh-CN" altLang="en-US"/>
          </a:p>
        </p:txBody>
      </p:sp>
      <p:grpSp>
        <p:nvGrpSpPr>
          <p:cNvPr id="8" name="组合 7"/>
          <p:cNvGrpSpPr/>
          <p:nvPr userDrawn="1"/>
        </p:nvGrpSpPr>
        <p:grpSpPr>
          <a:xfrm>
            <a:off x="991235" y="175260"/>
            <a:ext cx="10172700" cy="833120"/>
            <a:chOff x="1603" y="490"/>
            <a:chExt cx="16020" cy="1312"/>
          </a:xfrm>
        </p:grpSpPr>
        <p:grpSp>
          <p:nvGrpSpPr>
            <p:cNvPr id="9" name="组合 8"/>
            <p:cNvGrpSpPr/>
            <p:nvPr/>
          </p:nvGrpSpPr>
          <p:grpSpPr>
            <a:xfrm>
              <a:off x="1603" y="490"/>
              <a:ext cx="4888" cy="1312"/>
              <a:chOff x="1569" y="1292"/>
              <a:chExt cx="4888" cy="1312"/>
            </a:xfrm>
          </p:grpSpPr>
          <p:grpSp>
            <p:nvGrpSpPr>
              <p:cNvPr id="10" name="组合 9"/>
              <p:cNvGrpSpPr/>
              <p:nvPr/>
            </p:nvGrpSpPr>
            <p:grpSpPr>
              <a:xfrm>
                <a:off x="5260" y="1292"/>
                <a:ext cx="1197" cy="1312"/>
                <a:chOff x="5260" y="1292"/>
                <a:chExt cx="1197" cy="1312"/>
              </a:xfrm>
            </p:grpSpPr>
            <p:pic>
              <p:nvPicPr>
                <p:cNvPr id="11" name="PA-图片 17"/>
                <p:cNvPicPr>
                  <a:picLocks noChangeAspect="1"/>
                </p:cNvPicPr>
                <p:nvPr>
                  <p:custDataLst>
                    <p:tags r:id="rId16"/>
                  </p:custDataLst>
                </p:nvPr>
              </p:nvPicPr>
              <p:blipFill>
                <a:blip r:embed="rId17" cstate="screen"/>
                <a:stretch>
                  <a:fillRect/>
                </a:stretch>
              </p:blipFill>
              <p:spPr>
                <a:xfrm rot="19800000">
                  <a:off x="5260" y="1292"/>
                  <a:ext cx="1197" cy="1312"/>
                </a:xfrm>
                <a:prstGeom prst="rect">
                  <a:avLst/>
                </a:prstGeom>
              </p:spPr>
            </p:pic>
            <p:sp>
              <p:nvSpPr>
                <p:cNvPr id="12" name="PA-菱形 24"/>
                <p:cNvSpPr/>
                <p:nvPr>
                  <p:custDataLst>
                    <p:tags r:id="rId18"/>
                  </p:custDataLst>
                </p:nvPr>
              </p:nvSpPr>
              <p:spPr>
                <a:xfrm rot="21060000">
                  <a:off x="5998" y="1490"/>
                  <a:ext cx="263" cy="243"/>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4" name="PA-菱形 24"/>
                <p:cNvSpPr/>
                <p:nvPr>
                  <p:custDataLst>
                    <p:tags r:id="rId19"/>
                  </p:custDataLst>
                </p:nvPr>
              </p:nvSpPr>
              <p:spPr>
                <a:xfrm>
                  <a:off x="6045" y="2136"/>
                  <a:ext cx="170" cy="155"/>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cxnSp>
            <p:nvCxnSpPr>
              <p:cNvPr id="26" name="直接连接符 25"/>
              <p:cNvCxnSpPr/>
              <p:nvPr/>
            </p:nvCxnSpPr>
            <p:spPr>
              <a:xfrm flipH="1">
                <a:off x="1569" y="1939"/>
                <a:ext cx="388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a:off x="12735" y="490"/>
              <a:ext cx="4888" cy="1312"/>
              <a:chOff x="1569" y="1292"/>
              <a:chExt cx="4888" cy="1312"/>
            </a:xfrm>
          </p:grpSpPr>
          <p:grpSp>
            <p:nvGrpSpPr>
              <p:cNvPr id="28" name="组合 27"/>
              <p:cNvGrpSpPr/>
              <p:nvPr/>
            </p:nvGrpSpPr>
            <p:grpSpPr>
              <a:xfrm>
                <a:off x="5260" y="1292"/>
                <a:ext cx="1197" cy="1312"/>
                <a:chOff x="5260" y="1292"/>
                <a:chExt cx="1197" cy="1312"/>
              </a:xfrm>
            </p:grpSpPr>
            <p:pic>
              <p:nvPicPr>
                <p:cNvPr id="29" name="PA-图片 17"/>
                <p:cNvPicPr>
                  <a:picLocks noChangeAspect="1"/>
                </p:cNvPicPr>
                <p:nvPr>
                  <p:custDataLst>
                    <p:tags r:id="rId20"/>
                  </p:custDataLst>
                </p:nvPr>
              </p:nvPicPr>
              <p:blipFill>
                <a:blip r:embed="rId17" cstate="screen"/>
                <a:stretch>
                  <a:fillRect/>
                </a:stretch>
              </p:blipFill>
              <p:spPr>
                <a:xfrm rot="19800000">
                  <a:off x="5260" y="1292"/>
                  <a:ext cx="1197" cy="1312"/>
                </a:xfrm>
                <a:prstGeom prst="rect">
                  <a:avLst/>
                </a:prstGeom>
              </p:spPr>
            </p:pic>
            <p:sp>
              <p:nvSpPr>
                <p:cNvPr id="30" name="PA-菱形 24"/>
                <p:cNvSpPr/>
                <p:nvPr>
                  <p:custDataLst>
                    <p:tags r:id="rId21"/>
                  </p:custDataLst>
                </p:nvPr>
              </p:nvSpPr>
              <p:spPr>
                <a:xfrm rot="21060000">
                  <a:off x="5998" y="1490"/>
                  <a:ext cx="263" cy="243"/>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PA-菱形 24"/>
                <p:cNvSpPr/>
                <p:nvPr>
                  <p:custDataLst>
                    <p:tags r:id="rId22"/>
                  </p:custDataLst>
                </p:nvPr>
              </p:nvSpPr>
              <p:spPr>
                <a:xfrm>
                  <a:off x="6045" y="2136"/>
                  <a:ext cx="170" cy="155"/>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cxnSp>
            <p:nvCxnSpPr>
              <p:cNvPr id="32" name="直接连接符 31"/>
              <p:cNvCxnSpPr/>
              <p:nvPr/>
            </p:nvCxnSpPr>
            <p:spPr>
              <a:xfrm flipH="1">
                <a:off x="1569" y="1939"/>
                <a:ext cx="3887" cy="0"/>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1.xml"/><Relationship Id="rId7" Type="http://schemas.openxmlformats.org/officeDocument/2006/relationships/image" Target="../media/image5.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3.png"/><Relationship Id="rId17" Type="http://schemas.openxmlformats.org/officeDocument/2006/relationships/slideLayout" Target="../slideLayouts/slideLayout2.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image" Target="../media/image7.jpeg"/><Relationship Id="rId12" Type="http://schemas.openxmlformats.org/officeDocument/2006/relationships/tags" Target="../tags/tag13.xml"/><Relationship Id="rId11" Type="http://schemas.openxmlformats.org/officeDocument/2006/relationships/image" Target="../media/image2.png"/><Relationship Id="rId10" Type="http://schemas.openxmlformats.org/officeDocument/2006/relationships/tags" Target="../tags/tag12.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6" Type="http://schemas.openxmlformats.org/officeDocument/2006/relationships/slideLayout" Target="../slideLayouts/slideLayout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0" Type="http://schemas.openxmlformats.org/officeDocument/2006/relationships/notesSlide" Target="../notesSlides/notesSlide5.xml"/><Relationship Id="rId2" Type="http://schemas.openxmlformats.org/officeDocument/2006/relationships/tags" Target="../tags/tag92.xml"/><Relationship Id="rId19" Type="http://schemas.openxmlformats.org/officeDocument/2006/relationships/slideLayout" Target="../slideLayouts/slideLayout1.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1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media/image9.png"/><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image" Target="../media/image10.png"/><Relationship Id="rId20" Type="http://schemas.openxmlformats.org/officeDocument/2006/relationships/slideLayout" Target="../slideLayouts/slideLayout2.xml"/><Relationship Id="rId2" Type="http://schemas.openxmlformats.org/officeDocument/2006/relationships/tags" Target="../tags/tag110.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image" Target="../media/image11.jpeg"/><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9.xml"/></Relationships>
</file>

<file path=ppt/slides/_rels/slide13.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5" Type="http://schemas.openxmlformats.org/officeDocument/2006/relationships/slideLayout" Target="../slideLayouts/slideLayout1.xml"/><Relationship Id="rId34" Type="http://schemas.openxmlformats.org/officeDocument/2006/relationships/tags" Target="../tags/tag158.xml"/><Relationship Id="rId33" Type="http://schemas.openxmlformats.org/officeDocument/2006/relationships/tags" Target="../tags/tag157.xml"/><Relationship Id="rId32" Type="http://schemas.openxmlformats.org/officeDocument/2006/relationships/tags" Target="../tags/tag156.xml"/><Relationship Id="rId31" Type="http://schemas.openxmlformats.org/officeDocument/2006/relationships/tags" Target="../tags/tag155.xml"/><Relationship Id="rId30" Type="http://schemas.openxmlformats.org/officeDocument/2006/relationships/tags" Target="../tags/tag154.xml"/><Relationship Id="rId3" Type="http://schemas.openxmlformats.org/officeDocument/2006/relationships/tags" Target="../tags/tag127.xml"/><Relationship Id="rId29" Type="http://schemas.openxmlformats.org/officeDocument/2006/relationships/tags" Target="../tags/tag153.xml"/><Relationship Id="rId28" Type="http://schemas.openxmlformats.org/officeDocument/2006/relationships/tags" Target="../tags/tag152.xml"/><Relationship Id="rId27" Type="http://schemas.openxmlformats.org/officeDocument/2006/relationships/tags" Target="../tags/tag151.xml"/><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tags" Target="../tags/tag126.xml"/><Relationship Id="rId19" Type="http://schemas.openxmlformats.org/officeDocument/2006/relationships/tags" Target="../tags/tag143.xml"/><Relationship Id="rId18" Type="http://schemas.openxmlformats.org/officeDocument/2006/relationships/tags" Target="../tags/tag142.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tags" Target="../tags/tag125.xml"/></Relationships>
</file>

<file path=ppt/slides/_rels/slide14.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7" Type="http://schemas.openxmlformats.org/officeDocument/2006/relationships/slideLayout" Target="../slideLayouts/slideLayout14.xml"/><Relationship Id="rId16" Type="http://schemas.openxmlformats.org/officeDocument/2006/relationships/image" Target="../media/image17.png"/><Relationship Id="rId15" Type="http://schemas.openxmlformats.org/officeDocument/2006/relationships/tags" Target="../tags/tag173.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tags" Target="../tags/tag159.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74.xml"/></Relationships>
</file>

<file path=ppt/slides/_rels/slide16.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image" Target="../media/image9.png"/><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10.png"/><Relationship Id="rId20" Type="http://schemas.openxmlformats.org/officeDocument/2006/relationships/slideLayout" Target="../slideLayouts/slideLayout2.xml"/><Relationship Id="rId2" Type="http://schemas.openxmlformats.org/officeDocument/2006/relationships/tags" Target="../tags/tag176.xml"/><Relationship Id="rId19" Type="http://schemas.openxmlformats.org/officeDocument/2006/relationships/tags" Target="../tags/tag19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image" Target="../media/image11.jpeg"/><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tags" Target="../tags/tag19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96.xml"/><Relationship Id="rId7" Type="http://schemas.openxmlformats.org/officeDocument/2006/relationships/image" Target="../media/image5.png"/><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image" Target="../media/image4.png"/><Relationship Id="rId3" Type="http://schemas.openxmlformats.org/officeDocument/2006/relationships/tags" Target="../tags/tag193.xml"/><Relationship Id="rId2" Type="http://schemas.openxmlformats.org/officeDocument/2006/relationships/image" Target="../media/image3.png"/><Relationship Id="rId18" Type="http://schemas.openxmlformats.org/officeDocument/2006/relationships/slideLayout" Target="../slideLayouts/slideLayout2.xml"/><Relationship Id="rId17" Type="http://schemas.openxmlformats.org/officeDocument/2006/relationships/tags" Target="../tags/tag202.xml"/><Relationship Id="rId16" Type="http://schemas.openxmlformats.org/officeDocument/2006/relationships/tags" Target="../tags/tag201.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image" Target="../media/image7.jpeg"/><Relationship Id="rId12" Type="http://schemas.openxmlformats.org/officeDocument/2006/relationships/tags" Target="../tags/tag198.xml"/><Relationship Id="rId11" Type="http://schemas.openxmlformats.org/officeDocument/2006/relationships/image" Target="../media/image2.png"/><Relationship Id="rId10" Type="http://schemas.openxmlformats.org/officeDocument/2006/relationships/tags" Target="../tags/tag197.xml"/><Relationship Id="rId1" Type="http://schemas.openxmlformats.org/officeDocument/2006/relationships/tags" Target="../tags/tag192.xml"/></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5.png"/><Relationship Id="rId4" Type="http://schemas.openxmlformats.org/officeDocument/2006/relationships/tags" Target="../tags/tag19.xml"/><Relationship Id="rId30" Type="http://schemas.openxmlformats.org/officeDocument/2006/relationships/slideLayout" Target="../slideLayouts/slideLayout2.xml"/><Relationship Id="rId3" Type="http://schemas.openxmlformats.org/officeDocument/2006/relationships/image" Target="../media/image8.jpeg"/><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8.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image" Target="../media/image9.png"/><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image" Target="../media/image9.png"/><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10.png"/><Relationship Id="rId20" Type="http://schemas.openxmlformats.org/officeDocument/2006/relationships/slideLayout" Target="../slideLayouts/slideLayout2.xml"/><Relationship Id="rId2" Type="http://schemas.openxmlformats.org/officeDocument/2006/relationships/tags" Target="../tags/tag44.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image" Target="../media/image11.jpeg"/><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4" Type="http://schemas.openxmlformats.org/officeDocument/2006/relationships/notesSlide" Target="../notesSlides/notesSlide1.xml"/><Relationship Id="rId13" Type="http://schemas.openxmlformats.org/officeDocument/2006/relationships/slideLayout" Target="../slideLayouts/slideLayout13.xml"/><Relationship Id="rId12" Type="http://schemas.openxmlformats.org/officeDocument/2006/relationships/tags" Target="../tags/tag68.xml"/><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tags" Target="../tags/tag5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tags" Target="../tags/tag7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图片 28"/>
          <p:cNvPicPr>
            <a:picLocks noChangeAspect="1"/>
          </p:cNvPicPr>
          <p:nvPr>
            <p:custDataLst>
              <p:tags r:id="rId1"/>
            </p:custDataLst>
          </p:nvPr>
        </p:nvPicPr>
        <p:blipFill>
          <a:blip r:embed="rId2" cstate="screen"/>
          <a:stretch>
            <a:fillRect/>
          </a:stretch>
        </p:blipFill>
        <p:spPr>
          <a:xfrm>
            <a:off x="112347" y="979541"/>
            <a:ext cx="1153845" cy="2231780"/>
          </a:xfrm>
          <a:prstGeom prst="rect">
            <a:avLst/>
          </a:prstGeom>
        </p:spPr>
      </p:pic>
      <p:pic>
        <p:nvPicPr>
          <p:cNvPr id="12" name="PA-图片 11"/>
          <p:cNvPicPr>
            <a:picLocks noChangeAspect="1"/>
          </p:cNvPicPr>
          <p:nvPr>
            <p:custDataLst>
              <p:tags r:id="rId3"/>
            </p:custDataLst>
          </p:nvPr>
        </p:nvPicPr>
        <p:blipFill>
          <a:blip r:embed="rId4" cstate="screen"/>
          <a:stretch>
            <a:fillRect/>
          </a:stretch>
        </p:blipFill>
        <p:spPr>
          <a:xfrm>
            <a:off x="3130346" y="4318194"/>
            <a:ext cx="1772816" cy="3429000"/>
          </a:xfrm>
          <a:prstGeom prst="rect">
            <a:avLst/>
          </a:prstGeom>
        </p:spPr>
      </p:pic>
      <p:pic>
        <p:nvPicPr>
          <p:cNvPr id="13" name="PA-图片 12"/>
          <p:cNvPicPr>
            <a:picLocks noChangeAspect="1"/>
          </p:cNvPicPr>
          <p:nvPr>
            <p:custDataLst>
              <p:tags r:id="rId5"/>
            </p:custDataLst>
          </p:nvPr>
        </p:nvPicPr>
        <p:blipFill>
          <a:blip r:embed="rId4" cstate="screen"/>
          <a:stretch>
            <a:fillRect/>
          </a:stretch>
        </p:blipFill>
        <p:spPr>
          <a:xfrm>
            <a:off x="10074780" y="357260"/>
            <a:ext cx="1772816" cy="3429000"/>
          </a:xfrm>
          <a:prstGeom prst="rect">
            <a:avLst/>
          </a:prstGeom>
        </p:spPr>
      </p:pic>
      <p:pic>
        <p:nvPicPr>
          <p:cNvPr id="15" name="PA-图片 14"/>
          <p:cNvPicPr>
            <a:picLocks noChangeAspect="1"/>
          </p:cNvPicPr>
          <p:nvPr>
            <p:custDataLst>
              <p:tags r:id="rId6"/>
            </p:custDataLst>
          </p:nvPr>
        </p:nvPicPr>
        <p:blipFill>
          <a:blip r:embed="rId7" cstate="screen"/>
          <a:stretch>
            <a:fillRect/>
          </a:stretch>
        </p:blipFill>
        <p:spPr>
          <a:xfrm rot="19717713">
            <a:off x="284866" y="406578"/>
            <a:ext cx="751066" cy="822759"/>
          </a:xfrm>
          <a:prstGeom prst="rect">
            <a:avLst/>
          </a:prstGeom>
        </p:spPr>
      </p:pic>
      <p:pic>
        <p:nvPicPr>
          <p:cNvPr id="16" name="PA-图片 15"/>
          <p:cNvPicPr>
            <a:picLocks noChangeAspect="1"/>
          </p:cNvPicPr>
          <p:nvPr>
            <p:custDataLst>
              <p:tags r:id="rId8"/>
            </p:custDataLst>
          </p:nvPr>
        </p:nvPicPr>
        <p:blipFill>
          <a:blip r:embed="rId9" cstate="screen"/>
          <a:stretch>
            <a:fillRect/>
          </a:stretch>
        </p:blipFill>
        <p:spPr>
          <a:xfrm rot="20594891" flipH="1">
            <a:off x="10751402" y="5654724"/>
            <a:ext cx="1099560" cy="1204519"/>
          </a:xfrm>
          <a:prstGeom prst="rect">
            <a:avLst/>
          </a:prstGeom>
        </p:spPr>
      </p:pic>
      <p:pic>
        <p:nvPicPr>
          <p:cNvPr id="18" name="PA-图片 17"/>
          <p:cNvPicPr>
            <a:picLocks noChangeAspect="1"/>
          </p:cNvPicPr>
          <p:nvPr>
            <p:custDataLst>
              <p:tags r:id="rId10"/>
            </p:custDataLst>
          </p:nvPr>
        </p:nvPicPr>
        <p:blipFill>
          <a:blip r:embed="rId11" cstate="screen"/>
          <a:stretch>
            <a:fillRect/>
          </a:stretch>
        </p:blipFill>
        <p:spPr>
          <a:xfrm rot="2349766">
            <a:off x="280268" y="3094324"/>
            <a:ext cx="760260" cy="832831"/>
          </a:xfrm>
          <a:prstGeom prst="rect">
            <a:avLst/>
          </a:prstGeom>
        </p:spPr>
      </p:pic>
      <p:sp>
        <p:nvSpPr>
          <p:cNvPr id="22" name="PA-菱形 21"/>
          <p:cNvSpPr/>
          <p:nvPr>
            <p:custDataLst>
              <p:tags r:id="rId12"/>
            </p:custDataLst>
          </p:nvPr>
        </p:nvSpPr>
        <p:spPr>
          <a:xfrm>
            <a:off x="6278881" y="962940"/>
            <a:ext cx="5095598" cy="5095598"/>
          </a:xfrm>
          <a:prstGeom prst="diamond">
            <a:avLst/>
          </a:prstGeom>
          <a:blipFill dpi="0" rotWithShape="1">
            <a:blip r:embed="rId1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菱形 22"/>
          <p:cNvSpPr/>
          <p:nvPr>
            <p:custDataLst>
              <p:tags r:id="rId14"/>
            </p:custDataLst>
          </p:nvPr>
        </p:nvSpPr>
        <p:spPr>
          <a:xfrm>
            <a:off x="9077095" y="109112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菱形 23"/>
          <p:cNvSpPr/>
          <p:nvPr>
            <p:custDataLst>
              <p:tags r:id="rId15"/>
            </p:custDataLst>
          </p:nvPr>
        </p:nvSpPr>
        <p:spPr>
          <a:xfrm>
            <a:off x="5843825" y="320828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PA-菱形 24"/>
          <p:cNvSpPr/>
          <p:nvPr>
            <p:custDataLst>
              <p:tags r:id="rId16"/>
            </p:custDataLst>
          </p:nvPr>
        </p:nvSpPr>
        <p:spPr>
          <a:xfrm>
            <a:off x="8655000" y="5809033"/>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1098709" y="1848266"/>
            <a:ext cx="5080000" cy="335915"/>
          </a:xfrm>
          <a:prstGeom prst="rect">
            <a:avLst/>
          </a:prstGeom>
          <a:noFill/>
        </p:spPr>
        <p:txBody>
          <a:bodyPr wrap="square" lIns="91408" tIns="45704" rIns="91408" bIns="45704"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lvl="0" algn="ctr">
              <a:buClrTx/>
              <a:buSzTx/>
              <a:buFontTx/>
            </a:pPr>
            <a:r>
              <a:rPr lang="zh-CN" altLang="en-US" sz="1600" dirty="0">
                <a:solidFill>
                  <a:srgbClr val="4594FF"/>
                </a:solidFill>
                <a:latin typeface="+mn-lt"/>
                <a:cs typeface="+mn-ea"/>
                <a:sym typeface="+mn-lt"/>
              </a:rPr>
              <a:t>人力资源和社会保障部社会保障能力建设中心</a:t>
            </a:r>
            <a:endParaRPr lang="zh-CN" altLang="en-US" sz="1600" dirty="0">
              <a:solidFill>
                <a:srgbClr val="4594FF"/>
              </a:solidFill>
              <a:latin typeface="+mn-lt"/>
              <a:cs typeface="+mn-ea"/>
              <a:sym typeface="+mn-lt"/>
            </a:endParaRPr>
          </a:p>
        </p:txBody>
      </p:sp>
      <p:sp>
        <p:nvSpPr>
          <p:cNvPr id="2" name="TextBox 14"/>
          <p:cNvSpPr txBox="1"/>
          <p:nvPr/>
        </p:nvSpPr>
        <p:spPr>
          <a:xfrm>
            <a:off x="738287" y="2155090"/>
            <a:ext cx="6278880" cy="1936750"/>
          </a:xfrm>
          <a:prstGeom prst="rect">
            <a:avLst/>
          </a:prstGeom>
          <a:noFill/>
        </p:spPr>
        <p:txBody>
          <a:bodyPr wrap="square" lIns="91408" tIns="45704" rIns="91408" bIns="45704"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lvl="0" algn="ctr">
              <a:buClrTx/>
              <a:buSzTx/>
              <a:buFontTx/>
            </a:pPr>
            <a:r>
              <a:rPr lang="zh-CN" altLang="en-US" sz="6000" b="1" dirty="0">
                <a:solidFill>
                  <a:srgbClr val="4594FF"/>
                </a:solidFill>
                <a:latin typeface="+mn-lt"/>
                <a:cs typeface="+mn-ea"/>
                <a:sym typeface="+mn-lt"/>
              </a:rPr>
              <a:t>皮肤管理技术</a:t>
            </a:r>
            <a:endParaRPr lang="zh-CN" altLang="en-US" sz="6000" b="1" dirty="0">
              <a:solidFill>
                <a:srgbClr val="4594FF"/>
              </a:solidFill>
              <a:latin typeface="+mn-lt"/>
              <a:cs typeface="+mn-ea"/>
              <a:sym typeface="+mn-lt"/>
            </a:endParaRPr>
          </a:p>
          <a:p>
            <a:pPr lvl="0" algn="ctr">
              <a:buClrTx/>
              <a:buSzTx/>
              <a:buFontTx/>
            </a:pPr>
            <a:r>
              <a:rPr lang="zh-CN" altLang="en-US" sz="6000" b="1" dirty="0">
                <a:solidFill>
                  <a:schemeClr val="tx1"/>
                </a:solidFill>
                <a:latin typeface="+mn-lt"/>
                <a:cs typeface="+mn-ea"/>
                <a:sym typeface="+mn-lt"/>
              </a:rPr>
              <a:t>项目介绍</a:t>
            </a:r>
            <a:endParaRPr lang="zh-CN" altLang="en-US" sz="6000" b="1" dirty="0">
              <a:solidFill>
                <a:schemeClr val="tx1"/>
              </a:solidFill>
              <a:latin typeface="+mn-lt"/>
              <a:cs typeface="+mn-ea"/>
              <a:sym typeface="+mn-lt"/>
            </a:endParaRPr>
          </a:p>
        </p:txBody>
      </p:sp>
      <p:sp>
        <p:nvSpPr>
          <p:cNvPr id="3" name="TextBox 22"/>
          <p:cNvSpPr txBox="1"/>
          <p:nvPr/>
        </p:nvSpPr>
        <p:spPr>
          <a:xfrm>
            <a:off x="1722689" y="4222279"/>
            <a:ext cx="3831590" cy="335915"/>
          </a:xfrm>
          <a:prstGeom prst="rect">
            <a:avLst/>
          </a:prstGeom>
          <a:noFill/>
        </p:spPr>
        <p:txBody>
          <a:bodyPr wrap="square" lIns="91408" tIns="45704" rIns="91408" bIns="45704"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lvl="0" algn="ctr">
              <a:buClrTx/>
              <a:buSzTx/>
              <a:buFontTx/>
            </a:pPr>
            <a:endParaRPr lang="zh-CN" altLang="en-US" sz="1600" dirty="0">
              <a:solidFill>
                <a:schemeClr val="bg1">
                  <a:lumMod val="50000"/>
                </a:schemeClr>
              </a:solidFill>
              <a:latin typeface="+mn-lt"/>
              <a:cs typeface="+mn-ea"/>
              <a:sym typeface="+mn-lt"/>
            </a:endParaRPr>
          </a:p>
        </p:txBody>
      </p:sp>
    </p:spTree>
  </p:cSld>
  <p:clrMapOvr>
    <a:masterClrMapping/>
  </p:clrMapOvr>
  <p:transition spd="slow"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形状 78"/>
          <p:cNvSpPr/>
          <p:nvPr>
            <p:custDataLst>
              <p:tags r:id="rId1"/>
            </p:custDataLst>
          </p:nvPr>
        </p:nvSpPr>
        <p:spPr>
          <a:xfrm>
            <a:off x="7341350" y="2687356"/>
            <a:ext cx="2097895" cy="2098179"/>
          </a:xfrm>
          <a:prstGeom prst="leftCircularArrow">
            <a:avLst>
              <a:gd name="adj1" fmla="val 4456"/>
              <a:gd name="adj2" fmla="val 565841"/>
              <a:gd name="adj3" fmla="val 2341352"/>
              <a:gd name="adj4" fmla="val 9024489"/>
              <a:gd name="adj5" fmla="val 5199"/>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PA-形状 69"/>
          <p:cNvSpPr/>
          <p:nvPr>
            <p:custDataLst>
              <p:tags r:id="rId2"/>
            </p:custDataLst>
          </p:nvPr>
        </p:nvSpPr>
        <p:spPr>
          <a:xfrm>
            <a:off x="2653855" y="2592106"/>
            <a:ext cx="2097895" cy="2098179"/>
          </a:xfrm>
          <a:prstGeom prst="leftCircularArrow">
            <a:avLst>
              <a:gd name="adj1" fmla="val 4456"/>
              <a:gd name="adj2" fmla="val 565841"/>
              <a:gd name="adj3" fmla="val 2341352"/>
              <a:gd name="adj4" fmla="val 9024489"/>
              <a:gd name="adj5" fmla="val 5199"/>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PA-任意多边形 68"/>
          <p:cNvSpPr/>
          <p:nvPr>
            <p:custDataLst>
              <p:tags r:id="rId3"/>
            </p:custDataLst>
          </p:nvPr>
        </p:nvSpPr>
        <p:spPr>
          <a:xfrm>
            <a:off x="1776788"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4594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95595" rIns="95595" bIns="418160" numCol="1" spcCol="1270" anchor="t" anchorCtr="0">
            <a:noAutofit/>
          </a:bodyPr>
          <a:lstStyle/>
          <a:p>
            <a:pPr marL="304800" lvl="1" indent="-304800" defTabSz="1422400">
              <a:lnSpc>
                <a:spcPct val="90000"/>
              </a:lnSpc>
              <a:spcAft>
                <a:spcPct val="15000"/>
              </a:spcAft>
            </a:pPr>
            <a:endParaRPr lang="en-US" sz="3200" dirty="0">
              <a:solidFill>
                <a:schemeClr val="bg1"/>
              </a:solidFill>
              <a:cs typeface="+mn-ea"/>
              <a:sym typeface="+mn-lt"/>
            </a:endParaRPr>
          </a:p>
        </p:txBody>
      </p:sp>
      <p:sp>
        <p:nvSpPr>
          <p:cNvPr id="13" name="PA-任意多边形 70"/>
          <p:cNvSpPr/>
          <p:nvPr>
            <p:custDataLst>
              <p:tags r:id="rId4"/>
            </p:custDataLst>
          </p:nvPr>
        </p:nvSpPr>
        <p:spPr>
          <a:xfrm>
            <a:off x="2144105" y="3714212"/>
            <a:ext cx="1469267" cy="584357"/>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4594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lgn="l"/>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获得人</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社</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部</a:t>
            </a:r>
            <a:r>
              <a:rPr 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能建</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中</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心证</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书</a:t>
            </a:r>
            <a:r>
              <a:rPr lang="zh-CN" altLang="en-US" sz="1600" dirty="0">
                <a:solidFill>
                  <a:schemeClr val="bg1"/>
                </a:solidFill>
                <a:cs typeface="+mn-ea"/>
                <a:sym typeface="+mn-lt"/>
              </a:rPr>
              <a:t> </a:t>
            </a:r>
            <a:endParaRPr lang="zh-CN" altLang="en-US" sz="1600" dirty="0">
              <a:solidFill>
                <a:schemeClr val="bg1"/>
              </a:solidFill>
              <a:cs typeface="+mn-ea"/>
              <a:sym typeface="+mn-lt"/>
            </a:endParaRPr>
          </a:p>
        </p:txBody>
      </p:sp>
      <p:sp>
        <p:nvSpPr>
          <p:cNvPr id="14" name="PA-环形箭头 72"/>
          <p:cNvSpPr/>
          <p:nvPr>
            <p:custDataLst>
              <p:tags r:id="rId5"/>
            </p:custDataLst>
          </p:nvPr>
        </p:nvSpPr>
        <p:spPr>
          <a:xfrm>
            <a:off x="4921828" y="1850023"/>
            <a:ext cx="2309103" cy="2309415"/>
          </a:xfrm>
          <a:prstGeom prst="circularArrow">
            <a:avLst>
              <a:gd name="adj1" fmla="val 4049"/>
              <a:gd name="adj2" fmla="val 508999"/>
              <a:gd name="adj3" fmla="val 19315490"/>
              <a:gd name="adj4" fmla="val 12575511"/>
              <a:gd name="adj5" fmla="val 4723"/>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5" name="PA-任意多边形 71"/>
          <p:cNvSpPr/>
          <p:nvPr>
            <p:custDataLst>
              <p:tags r:id="rId6"/>
            </p:custDataLst>
          </p:nvPr>
        </p:nvSpPr>
        <p:spPr>
          <a:xfrm>
            <a:off x="4058537"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7FCC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418159" rIns="95595" bIns="95596"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16" name="PA-任意多边形 73"/>
          <p:cNvSpPr/>
          <p:nvPr>
            <p:custDataLst>
              <p:tags r:id="rId7"/>
            </p:custDataLst>
          </p:nvPr>
        </p:nvSpPr>
        <p:spPr>
          <a:xfrm>
            <a:off x="4267200" y="2350770"/>
            <a:ext cx="1853565"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7FCC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获得职</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业</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发展机</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会</a:t>
            </a:r>
            <a:endParaRPr lang="en-US" sz="1600"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PA-任意多边形 74"/>
          <p:cNvSpPr/>
          <p:nvPr>
            <p:custDataLst>
              <p:tags r:id="rId8"/>
            </p:custDataLst>
          </p:nvPr>
        </p:nvSpPr>
        <p:spPr>
          <a:xfrm>
            <a:off x="6340285"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4594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95595" rIns="95595" bIns="418160"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18" name="PA-任意多边形 75"/>
          <p:cNvSpPr/>
          <p:nvPr>
            <p:custDataLst>
              <p:tags r:id="rId9"/>
            </p:custDataLst>
          </p:nvPr>
        </p:nvSpPr>
        <p:spPr>
          <a:xfrm>
            <a:off x="6707505" y="3714115"/>
            <a:ext cx="1618615"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4594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algn="l" defTabSz="1600200">
              <a:lnSpc>
                <a:spcPct val="90000"/>
              </a:lnSpc>
              <a:spcAft>
                <a:spcPct val="35000"/>
              </a:spcAft>
            </a:pP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系统的</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知</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识体</a:t>
            </a:r>
            <a:r>
              <a:rPr sz="1600"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a:t>
            </a:r>
            <a:endParaRPr lang="en-US" sz="1600" b="1" spc="-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PA-任意多边形 76"/>
          <p:cNvSpPr/>
          <p:nvPr>
            <p:custDataLst>
              <p:tags r:id="rId10"/>
            </p:custDataLst>
          </p:nvPr>
        </p:nvSpPr>
        <p:spPr>
          <a:xfrm>
            <a:off x="8643402" y="2642890"/>
            <a:ext cx="1652923" cy="1363501"/>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a:solidFill>
              <a:srgbClr val="7FCC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595" tIns="418159" rIns="95595" bIns="95596" numCol="1" spcCol="1270" anchor="t" anchorCtr="0">
            <a:noAutofit/>
          </a:bodyPr>
          <a:lstStyle/>
          <a:p>
            <a:pPr marL="304800" lvl="1" indent="-304800" defTabSz="1422400">
              <a:lnSpc>
                <a:spcPct val="90000"/>
              </a:lnSpc>
              <a:spcAft>
                <a:spcPct val="15000"/>
              </a:spcAft>
              <a:buChar char="•"/>
            </a:pPr>
            <a:endParaRPr lang="en-US" sz="3200" dirty="0">
              <a:solidFill>
                <a:schemeClr val="bg1"/>
              </a:solidFill>
              <a:cs typeface="+mn-ea"/>
              <a:sym typeface="+mn-lt"/>
            </a:endParaRPr>
          </a:p>
          <a:p>
            <a:pPr marL="304800" lvl="1" indent="-304800" defTabSz="1422400">
              <a:lnSpc>
                <a:spcPct val="90000"/>
              </a:lnSpc>
              <a:spcAft>
                <a:spcPct val="15000"/>
              </a:spcAft>
              <a:buChar char="•"/>
            </a:pPr>
            <a:endParaRPr lang="en-US" sz="3200" dirty="0">
              <a:solidFill>
                <a:schemeClr val="bg1"/>
              </a:solidFill>
              <a:cs typeface="+mn-ea"/>
              <a:sym typeface="+mn-lt"/>
            </a:endParaRPr>
          </a:p>
        </p:txBody>
      </p:sp>
      <p:sp>
        <p:nvSpPr>
          <p:cNvPr id="20" name="PA-任意多边形 77"/>
          <p:cNvSpPr/>
          <p:nvPr>
            <p:custDataLst>
              <p:tags r:id="rId11"/>
            </p:custDataLst>
          </p:nvPr>
        </p:nvSpPr>
        <p:spPr>
          <a:xfrm>
            <a:off x="9010650" y="2350770"/>
            <a:ext cx="2028190" cy="584200"/>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7FCC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68" tIns="64611" rIns="87468" bIns="64611" numCol="1" spcCol="1270" anchor="ctr" anchorCtr="0">
            <a:noAutofit/>
          </a:bodyPr>
          <a:lstStyle/>
          <a:p>
            <a:pPr lvl="0"/>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解决工</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作</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中的难</a:t>
            </a:r>
            <a:r>
              <a:rPr sz="1600"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题</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PA-任意多边形 66"/>
          <p:cNvSpPr>
            <a:spLocks noEditPoints="1"/>
          </p:cNvSpPr>
          <p:nvPr>
            <p:custDataLst>
              <p:tags r:id="rId12"/>
            </p:custDataLst>
          </p:nvPr>
        </p:nvSpPr>
        <p:spPr bwMode="auto">
          <a:xfrm>
            <a:off x="2325705" y="2935068"/>
            <a:ext cx="555088" cy="64846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4594FF"/>
          </a:solidFill>
          <a:ln w="9525">
            <a:noFill/>
            <a:round/>
          </a:ln>
        </p:spPr>
        <p:txBody>
          <a:bodyPr vert="horz" wrap="square" lIns="121907" tIns="60953" rIns="121907" bIns="60953" numCol="1" anchor="t" anchorCtr="0" compatLnSpc="1"/>
          <a:lstStyle/>
          <a:p>
            <a:endParaRPr lang="en-US" sz="2400" dirty="0">
              <a:solidFill>
                <a:schemeClr val="bg1"/>
              </a:solidFill>
              <a:cs typeface="+mn-ea"/>
              <a:sym typeface="+mn-lt"/>
            </a:endParaRPr>
          </a:p>
        </p:txBody>
      </p:sp>
      <p:sp>
        <p:nvSpPr>
          <p:cNvPr id="22" name="PA-任意多边形 34"/>
          <p:cNvSpPr>
            <a:spLocks noEditPoints="1"/>
          </p:cNvSpPr>
          <p:nvPr>
            <p:custDataLst>
              <p:tags r:id="rId13"/>
            </p:custDataLst>
          </p:nvPr>
        </p:nvSpPr>
        <p:spPr bwMode="auto">
          <a:xfrm rot="5400000">
            <a:off x="4584477" y="3176775"/>
            <a:ext cx="601043" cy="47383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rgbClr val="7FCC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23" name="PA-任意多边形 62"/>
          <p:cNvSpPr>
            <a:spLocks noEditPoints="1"/>
          </p:cNvSpPr>
          <p:nvPr>
            <p:custDataLst>
              <p:tags r:id="rId14"/>
            </p:custDataLst>
          </p:nvPr>
        </p:nvSpPr>
        <p:spPr bwMode="auto">
          <a:xfrm>
            <a:off x="6868672" y="2911656"/>
            <a:ext cx="596147" cy="60099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4594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24" name="PA-任意多边形 155"/>
          <p:cNvSpPr/>
          <p:nvPr>
            <p:custDataLst>
              <p:tags r:id="rId15"/>
            </p:custDataLst>
          </p:nvPr>
        </p:nvSpPr>
        <p:spPr bwMode="auto">
          <a:xfrm>
            <a:off x="9225868" y="3167966"/>
            <a:ext cx="487988" cy="488053"/>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rgbClr val="7FCCFF"/>
          </a:solidFill>
          <a:ln w="9525">
            <a:noFill/>
            <a:round/>
          </a:ln>
        </p:spPr>
        <p:txBody>
          <a:bodyPr vert="horz" wrap="square" lIns="121907" tIns="60953" rIns="121907" bIns="60953" numCol="1" anchor="t" anchorCtr="0" compatLnSpc="1"/>
          <a:lstStyle/>
          <a:p>
            <a:endParaRPr lang="en-US" sz="2400">
              <a:solidFill>
                <a:schemeClr val="bg1"/>
              </a:solidFill>
              <a:cs typeface="+mn-ea"/>
              <a:sym typeface="+mn-lt"/>
            </a:endParaRPr>
          </a:p>
        </p:txBody>
      </p:sp>
      <p:sp>
        <p:nvSpPr>
          <p:cNvPr id="56" name="矩形 55"/>
          <p:cNvSpPr/>
          <p:nvPr/>
        </p:nvSpPr>
        <p:spPr>
          <a:xfrm>
            <a:off x="5340139" y="44392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课程价值</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111539" y="313750"/>
            <a:ext cx="196088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师资介绍</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圆角矩形 4"/>
          <p:cNvSpPr/>
          <p:nvPr>
            <p:custDataLst>
              <p:tags r:id="rId1"/>
            </p:custDataLst>
          </p:nvPr>
        </p:nvSpPr>
        <p:spPr>
          <a:xfrm>
            <a:off x="1416050" y="1736090"/>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custDataLst>
              <p:tags r:id="rId2"/>
            </p:custDataLst>
          </p:nvPr>
        </p:nvSpPr>
        <p:spPr>
          <a:xfrm>
            <a:off x="4842510" y="1736090"/>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custDataLst>
              <p:tags r:id="rId3"/>
            </p:custDataLst>
          </p:nvPr>
        </p:nvSpPr>
        <p:spPr>
          <a:xfrm>
            <a:off x="2319655" y="1802765"/>
            <a:ext cx="107696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 李领娥</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4" name="文本框 13"/>
          <p:cNvSpPr txBox="1"/>
          <p:nvPr>
            <p:custDataLst>
              <p:tags r:id="rId4"/>
            </p:custDataLst>
          </p:nvPr>
        </p:nvSpPr>
        <p:spPr>
          <a:xfrm>
            <a:off x="1508760" y="2201545"/>
            <a:ext cx="2863215" cy="159956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石家庄市中医院皮肤科科主任，国家临床重点专科（中医）专业、国家中医药管理局“十二五”重点专科-皮肤科学科带头人，中华中医药学会皮肤分会常务理事，国家中医药管理局第三批中医优秀临床人才。</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5" name="矩形 14"/>
          <p:cNvSpPr/>
          <p:nvPr>
            <p:custDataLst>
              <p:tags r:id="rId5"/>
            </p:custDataLst>
          </p:nvPr>
        </p:nvSpPr>
        <p:spPr>
          <a:xfrm>
            <a:off x="5902325" y="1802765"/>
            <a:ext cx="69342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张琳</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custDataLst>
              <p:tags r:id="rId6"/>
            </p:custDataLst>
          </p:nvPr>
        </p:nvSpPr>
        <p:spPr>
          <a:xfrm>
            <a:off x="4963160" y="2201545"/>
            <a:ext cx="2863215" cy="9531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二十余年来长期从事中医临床实践、教学及研究工作，具备高等学校、中等专业学校教师资格，中医执业医师资格。</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3" name="圆角矩形 2"/>
          <p:cNvSpPr/>
          <p:nvPr>
            <p:custDataLst>
              <p:tags r:id="rId7"/>
            </p:custDataLst>
          </p:nvPr>
        </p:nvSpPr>
        <p:spPr>
          <a:xfrm>
            <a:off x="8361680" y="430085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8"/>
            </p:custDataLst>
          </p:nvPr>
        </p:nvSpPr>
        <p:spPr>
          <a:xfrm>
            <a:off x="9374505" y="4300855"/>
            <a:ext cx="94869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陈亚征</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custDataLst>
              <p:tags r:id="rId9"/>
            </p:custDataLst>
          </p:nvPr>
        </p:nvSpPr>
        <p:spPr>
          <a:xfrm>
            <a:off x="8417560" y="4665980"/>
            <a:ext cx="2863215" cy="159956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毕业于北京中医药大学，早年拜师于山西名医刘素珍女士、王寅主任、王巧梅主任。在利用经穴调理人体内科疾患方面有独到的见解。目前主要从事 中医基础理论、经络与穴位的健康调理、“火罐 刮痧 艾灸”等多种理疗方法的专题授课。</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4" name="圆角矩形 3"/>
          <p:cNvSpPr/>
          <p:nvPr>
            <p:custDataLst>
              <p:tags r:id="rId10"/>
            </p:custDataLst>
          </p:nvPr>
        </p:nvSpPr>
        <p:spPr>
          <a:xfrm>
            <a:off x="1416050" y="430085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11"/>
            </p:custDataLst>
          </p:nvPr>
        </p:nvSpPr>
        <p:spPr>
          <a:xfrm>
            <a:off x="8361680" y="1736090"/>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12"/>
            </p:custDataLst>
          </p:nvPr>
        </p:nvSpPr>
        <p:spPr>
          <a:xfrm>
            <a:off x="4933950" y="4300855"/>
            <a:ext cx="3048635" cy="2210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custDataLst>
              <p:tags r:id="rId13"/>
            </p:custDataLst>
          </p:nvPr>
        </p:nvSpPr>
        <p:spPr>
          <a:xfrm>
            <a:off x="9580245" y="1802765"/>
            <a:ext cx="94869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徐爱琴</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2" name="文本框 11"/>
          <p:cNvSpPr txBox="1"/>
          <p:nvPr>
            <p:custDataLst>
              <p:tags r:id="rId14"/>
            </p:custDataLst>
          </p:nvPr>
        </p:nvSpPr>
        <p:spPr>
          <a:xfrm>
            <a:off x="8417560" y="2201545"/>
            <a:ext cx="2863215" cy="7372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武汉市中医药学会皮肤专业委员会副主任委员,湖北省中医药学会皮肤专业委员会副主任委员。</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7" name="矩形 16"/>
          <p:cNvSpPr/>
          <p:nvPr>
            <p:custDataLst>
              <p:tags r:id="rId15"/>
            </p:custDataLst>
          </p:nvPr>
        </p:nvSpPr>
        <p:spPr>
          <a:xfrm>
            <a:off x="2383790" y="4359910"/>
            <a:ext cx="94869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景慧玲</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8" name="矩形 17"/>
          <p:cNvSpPr/>
          <p:nvPr>
            <p:custDataLst>
              <p:tags r:id="rId16"/>
            </p:custDataLst>
          </p:nvPr>
        </p:nvSpPr>
        <p:spPr>
          <a:xfrm>
            <a:off x="5939155" y="4359910"/>
            <a:ext cx="948690" cy="398780"/>
          </a:xfrm>
          <a:prstGeom prst="rect">
            <a:avLst/>
          </a:prstGeom>
          <a:noFill/>
          <a:ln>
            <a:noFill/>
          </a:ln>
        </p:spPr>
        <p:txBody>
          <a:bodyPr wrap="none" rtlCol="0" anchor="t">
            <a:spAutoFit/>
          </a:bodyPr>
          <a:p>
            <a:pPr algn="ctr"/>
            <a:r>
              <a:rPr lang="zh-CN" altLang="en-US" sz="2000" b="1" dirty="0">
                <a:solidFill>
                  <a:schemeClr val="tx2"/>
                </a:solidFill>
                <a:latin typeface="楷体" panose="02010609060101010101" charset="-122"/>
                <a:ea typeface="楷体" panose="02010609060101010101" charset="-122"/>
                <a:cs typeface="楷体" panose="02010609060101010101" charset="-122"/>
                <a:sym typeface="+mn-ea"/>
              </a:rPr>
              <a:t>朱立宏</a:t>
            </a:r>
            <a:endParaRPr lang="zh-CN" altLang="en-US" sz="2000" b="1"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19" name="文本框 18"/>
          <p:cNvSpPr txBox="1"/>
          <p:nvPr>
            <p:custDataLst>
              <p:tags r:id="rId17"/>
            </p:custDataLst>
          </p:nvPr>
        </p:nvSpPr>
        <p:spPr>
          <a:xfrm>
            <a:off x="1508760" y="4792980"/>
            <a:ext cx="2863215" cy="95313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中华中医药学会中医美容分会委员，中华中医药学会外治分会委员，中国整形美容协会中医美容分会理事，发表国内外学术论文20余篇。</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
        <p:nvSpPr>
          <p:cNvPr id="20" name="文本框 19"/>
          <p:cNvSpPr txBox="1"/>
          <p:nvPr>
            <p:custDataLst>
              <p:tags r:id="rId18"/>
            </p:custDataLst>
          </p:nvPr>
        </p:nvSpPr>
        <p:spPr>
          <a:xfrm>
            <a:off x="5026660" y="4754245"/>
            <a:ext cx="2863215" cy="1383665"/>
          </a:xfrm>
          <a:prstGeom prst="rect">
            <a:avLst/>
          </a:prstGeom>
          <a:noFill/>
        </p:spPr>
        <p:txBody>
          <a:bodyPr wrap="square" rtlCol="0">
            <a:spAutoFit/>
          </a:bodyPr>
          <a:p>
            <a:r>
              <a:rPr lang="zh-CN" altLang="en-US" sz="1400" dirty="0">
                <a:solidFill>
                  <a:schemeClr val="tx2"/>
                </a:solidFill>
                <a:latin typeface="楷体" panose="02010609060101010101" charset="-122"/>
                <a:ea typeface="楷体" panose="02010609060101010101" charset="-122"/>
                <a:cs typeface="楷体" panose="02010609060101010101" charset="-122"/>
                <a:sym typeface="+mn-ea"/>
              </a:rPr>
              <a:t>擅长用传统中医方法治疗皮肤科的常见病，疑难病，熟练掌握了针灸及面针，耳针，火针，电灼针，运用中医适宜技术及中药治疗痤疮，黄褐斑，白癜风，带状疱疹，湿疹，皮肤淀粉样变等疾病。</a:t>
            </a:r>
            <a:endParaRPr lang="zh-CN" altLang="en-US" sz="1400" dirty="0">
              <a:solidFill>
                <a:schemeClr val="tx2"/>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培训与考核</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1472" y="4777960"/>
            <a:ext cx="1733544"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03</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THREE</a:t>
            </a:r>
            <a:endParaRPr lang="en-US" altLang="zh-CN" sz="3200" dirty="0">
              <a:solidFill>
                <a:schemeClr val="tx1">
                  <a:lumMod val="50000"/>
                  <a:lumOff val="50000"/>
                </a:schemeClr>
              </a:solidFill>
              <a:cs typeface="+mn-ea"/>
              <a:sym typeface="+mn-lt"/>
            </a:endParaRPr>
          </a:p>
        </p:txBody>
      </p:sp>
      <p:cxnSp>
        <p:nvCxnSpPr>
          <p:cNvPr id="18" name="PA-直接连接符 17"/>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PA-直接连接符 69"/>
          <p:cNvCxnSpPr/>
          <p:nvPr>
            <p:custDataLst>
              <p:tags r:id="rId1"/>
            </p:custDataLst>
          </p:nvPr>
        </p:nvCxnSpPr>
        <p:spPr>
          <a:xfrm flipH="1" flipV="1">
            <a:off x="4906970" y="2192963"/>
            <a:ext cx="285935" cy="25907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2" name="PA-直接连接符 72"/>
          <p:cNvCxnSpPr/>
          <p:nvPr>
            <p:custDataLst>
              <p:tags r:id="rId2"/>
            </p:custDataLst>
          </p:nvPr>
        </p:nvCxnSpPr>
        <p:spPr>
          <a:xfrm flipH="1">
            <a:off x="4080117" y="2194429"/>
            <a:ext cx="826853" cy="0"/>
          </a:xfrm>
          <a:prstGeom prst="line">
            <a:avLst/>
          </a:prstGeom>
          <a:ln w="19050" cap="rnd">
            <a:solidFill>
              <a:schemeClr val="accent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PA-直接连接符 75"/>
          <p:cNvCxnSpPr/>
          <p:nvPr>
            <p:custDataLst>
              <p:tags r:id="rId3"/>
            </p:custDataLst>
          </p:nvPr>
        </p:nvCxnSpPr>
        <p:spPr>
          <a:xfrm flipV="1">
            <a:off x="6885965" y="2188576"/>
            <a:ext cx="285935" cy="263465"/>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5" name="PA-直接连接符 76"/>
          <p:cNvCxnSpPr/>
          <p:nvPr>
            <p:custDataLst>
              <p:tags r:id="rId4"/>
            </p:custDataLst>
          </p:nvPr>
        </p:nvCxnSpPr>
        <p:spPr>
          <a:xfrm>
            <a:off x="7174748" y="2187267"/>
            <a:ext cx="826853" cy="0"/>
          </a:xfrm>
          <a:prstGeom prst="line">
            <a:avLst/>
          </a:prstGeom>
          <a:ln w="19050" cap="rnd">
            <a:solidFill>
              <a:schemeClr val="accent3"/>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7" name="PA-直接连接符 82"/>
          <p:cNvCxnSpPr/>
          <p:nvPr>
            <p:custDataLst>
              <p:tags r:id="rId5"/>
            </p:custDataLst>
          </p:nvPr>
        </p:nvCxnSpPr>
        <p:spPr>
          <a:xfrm flipH="1">
            <a:off x="4906970" y="5142728"/>
            <a:ext cx="285935" cy="259078"/>
          </a:xfrm>
          <a:prstGeom prst="line">
            <a:avLst/>
          </a:prstGeom>
          <a:ln w="19050" cap="rnd">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 name="PA-直接连接符 83"/>
          <p:cNvCxnSpPr/>
          <p:nvPr>
            <p:custDataLst>
              <p:tags r:id="rId6"/>
            </p:custDataLst>
          </p:nvPr>
        </p:nvCxnSpPr>
        <p:spPr>
          <a:xfrm flipH="1" flipV="1">
            <a:off x="4077269" y="5400340"/>
            <a:ext cx="826853" cy="0"/>
          </a:xfrm>
          <a:prstGeom prst="line">
            <a:avLst/>
          </a:prstGeom>
          <a:ln w="19050" cap="rnd">
            <a:solidFill>
              <a:schemeClr val="accent6"/>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30" name="PA-直接连接符 85"/>
          <p:cNvCxnSpPr/>
          <p:nvPr>
            <p:custDataLst>
              <p:tags r:id="rId7"/>
            </p:custDataLst>
          </p:nvPr>
        </p:nvCxnSpPr>
        <p:spPr>
          <a:xfrm>
            <a:off x="6885965" y="5183913"/>
            <a:ext cx="285935" cy="263465"/>
          </a:xfrm>
          <a:prstGeom prst="line">
            <a:avLst/>
          </a:prstGeom>
          <a:ln w="19050" cap="rnd">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1" name="PA-直接连接符 86"/>
          <p:cNvCxnSpPr/>
          <p:nvPr>
            <p:custDataLst>
              <p:tags r:id="rId8"/>
            </p:custDataLst>
          </p:nvPr>
        </p:nvCxnSpPr>
        <p:spPr>
          <a:xfrm flipV="1">
            <a:off x="7171900" y="5448687"/>
            <a:ext cx="826853" cy="0"/>
          </a:xfrm>
          <a:prstGeom prst="line">
            <a:avLst/>
          </a:prstGeom>
          <a:ln w="19050" cap="rnd">
            <a:solidFill>
              <a:schemeClr val="accent5"/>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5" name="PA-任意多边形 59"/>
          <p:cNvSpPr/>
          <p:nvPr>
            <p:custDataLst>
              <p:tags r:id="rId9"/>
            </p:custDataLst>
          </p:nvPr>
        </p:nvSpPr>
        <p:spPr bwMode="auto">
          <a:xfrm>
            <a:off x="6130983" y="2192962"/>
            <a:ext cx="1335729" cy="12150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4594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7" name="PA-任意多边形 67"/>
          <p:cNvSpPr>
            <a:spLocks noEditPoints="1"/>
          </p:cNvSpPr>
          <p:nvPr>
            <p:custDataLst>
              <p:tags r:id="rId10"/>
            </p:custDataLst>
          </p:nvPr>
        </p:nvSpPr>
        <p:spPr bwMode="auto">
          <a:xfrm>
            <a:off x="6620426" y="2496917"/>
            <a:ext cx="302869" cy="600853"/>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8" name="PA-任意多边形 68"/>
          <p:cNvSpPr/>
          <p:nvPr>
            <p:custDataLst>
              <p:tags r:id="rId11"/>
            </p:custDataLst>
          </p:nvPr>
        </p:nvSpPr>
        <p:spPr bwMode="auto">
          <a:xfrm>
            <a:off x="6661135" y="2814440"/>
            <a:ext cx="219825" cy="227966"/>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9" name="PA-任意多边形 69"/>
          <p:cNvSpPr/>
          <p:nvPr>
            <p:custDataLst>
              <p:tags r:id="rId12"/>
            </p:custDataLst>
          </p:nvPr>
        </p:nvSpPr>
        <p:spPr bwMode="auto">
          <a:xfrm>
            <a:off x="6333841" y="2798157"/>
            <a:ext cx="258905" cy="265418"/>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0" name="PA-任意多边形 70"/>
          <p:cNvSpPr/>
          <p:nvPr>
            <p:custDataLst>
              <p:tags r:id="rId13"/>
            </p:custDataLst>
          </p:nvPr>
        </p:nvSpPr>
        <p:spPr bwMode="auto">
          <a:xfrm>
            <a:off x="6283363" y="2570191"/>
            <a:ext cx="320781" cy="545490"/>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2" name="PA-任意多边形 62"/>
          <p:cNvSpPr/>
          <p:nvPr>
            <p:custDataLst>
              <p:tags r:id="rId14"/>
            </p:custDataLst>
          </p:nvPr>
        </p:nvSpPr>
        <p:spPr bwMode="auto">
          <a:xfrm>
            <a:off x="4459678" y="3030809"/>
            <a:ext cx="980412" cy="153970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3" name="PA-任意多边形 74"/>
          <p:cNvSpPr>
            <a:spLocks noEditPoints="1"/>
          </p:cNvSpPr>
          <p:nvPr>
            <p:custDataLst>
              <p:tags r:id="rId15"/>
            </p:custDataLst>
          </p:nvPr>
        </p:nvSpPr>
        <p:spPr bwMode="auto">
          <a:xfrm>
            <a:off x="4668061" y="3549007"/>
            <a:ext cx="563647" cy="503313"/>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5" name="PA-任意多边形 64"/>
          <p:cNvSpPr/>
          <p:nvPr>
            <p:custDataLst>
              <p:tags r:id="rId16"/>
            </p:custDataLst>
          </p:nvPr>
        </p:nvSpPr>
        <p:spPr bwMode="auto">
          <a:xfrm>
            <a:off x="4707523" y="2188576"/>
            <a:ext cx="1335729" cy="1195357"/>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6" name="PA-任意多边形 121"/>
          <p:cNvSpPr>
            <a:spLocks noEditPoints="1"/>
          </p:cNvSpPr>
          <p:nvPr>
            <p:custDataLst>
              <p:tags r:id="rId17"/>
            </p:custDataLst>
          </p:nvPr>
        </p:nvSpPr>
        <p:spPr bwMode="auto">
          <a:xfrm>
            <a:off x="5182847" y="2452042"/>
            <a:ext cx="580002" cy="6669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8" name="PA-任意多边形 61"/>
          <p:cNvSpPr/>
          <p:nvPr>
            <p:custDataLst>
              <p:tags r:id="rId18"/>
            </p:custDataLst>
          </p:nvPr>
        </p:nvSpPr>
        <p:spPr bwMode="auto">
          <a:xfrm>
            <a:off x="4694363" y="4206426"/>
            <a:ext cx="1340116" cy="1206323"/>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0" name="PA-任意多边形 92"/>
          <p:cNvSpPr>
            <a:spLocks noEditPoints="1"/>
          </p:cNvSpPr>
          <p:nvPr>
            <p:custDataLst>
              <p:tags r:id="rId19"/>
            </p:custDataLst>
          </p:nvPr>
        </p:nvSpPr>
        <p:spPr bwMode="auto">
          <a:xfrm>
            <a:off x="5138218" y="4579870"/>
            <a:ext cx="694398" cy="391436"/>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1" name="PA-任意多边形 93"/>
          <p:cNvSpPr>
            <a:spLocks noEditPoints="1"/>
          </p:cNvSpPr>
          <p:nvPr>
            <p:custDataLst>
              <p:tags r:id="rId20"/>
            </p:custDataLst>
          </p:nvPr>
        </p:nvSpPr>
        <p:spPr bwMode="auto">
          <a:xfrm>
            <a:off x="5226692" y="4898918"/>
            <a:ext cx="117967" cy="117967"/>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2" name="PA-任意多边形 94"/>
          <p:cNvSpPr>
            <a:spLocks noEditPoints="1"/>
          </p:cNvSpPr>
          <p:nvPr>
            <p:custDataLst>
              <p:tags r:id="rId21"/>
            </p:custDataLst>
          </p:nvPr>
        </p:nvSpPr>
        <p:spPr bwMode="auto">
          <a:xfrm>
            <a:off x="5607404" y="4898918"/>
            <a:ext cx="123329" cy="117967"/>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4" name="PA-任意多边形 60"/>
          <p:cNvSpPr/>
          <p:nvPr>
            <p:custDataLst>
              <p:tags r:id="rId22"/>
            </p:custDataLst>
          </p:nvPr>
        </p:nvSpPr>
        <p:spPr bwMode="auto">
          <a:xfrm>
            <a:off x="6122210" y="4221778"/>
            <a:ext cx="1324762" cy="12150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FCC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6" name="PA-任意多边形 111"/>
          <p:cNvSpPr>
            <a:spLocks noEditPoints="1"/>
          </p:cNvSpPr>
          <p:nvPr>
            <p:custDataLst>
              <p:tags r:id="rId23"/>
            </p:custDataLst>
          </p:nvPr>
        </p:nvSpPr>
        <p:spPr bwMode="auto">
          <a:xfrm>
            <a:off x="6457179" y="4528834"/>
            <a:ext cx="401901" cy="562858"/>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7" name="PA-矩形 112"/>
          <p:cNvSpPr>
            <a:spLocks noChangeArrowheads="1"/>
          </p:cNvSpPr>
          <p:nvPr>
            <p:custDataLst>
              <p:tags r:id="rId24"/>
            </p:custDataLst>
          </p:nvPr>
        </p:nvSpPr>
        <p:spPr bwMode="auto">
          <a:xfrm>
            <a:off x="6592462" y="4873461"/>
            <a:ext cx="194532" cy="39499"/>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58" name="PA-矩形 113"/>
          <p:cNvSpPr>
            <a:spLocks noChangeArrowheads="1"/>
          </p:cNvSpPr>
          <p:nvPr>
            <p:custDataLst>
              <p:tags r:id="rId25"/>
            </p:custDataLst>
          </p:nvPr>
        </p:nvSpPr>
        <p:spPr bwMode="auto">
          <a:xfrm>
            <a:off x="6592462" y="4954434"/>
            <a:ext cx="194532" cy="39499"/>
          </a:xfrm>
          <a:prstGeom prst="rect">
            <a:avLst/>
          </a:prstGeom>
          <a:solidFill>
            <a:schemeClr val="bg1"/>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59" name="PA-任意多边形 114"/>
          <p:cNvSpPr>
            <a:spLocks noEditPoints="1"/>
          </p:cNvSpPr>
          <p:nvPr>
            <p:custDataLst>
              <p:tags r:id="rId26"/>
            </p:custDataLst>
          </p:nvPr>
        </p:nvSpPr>
        <p:spPr bwMode="auto">
          <a:xfrm>
            <a:off x="6628011" y="4709541"/>
            <a:ext cx="122446" cy="122446"/>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solidFill>
            <a:schemeClr val="accent5">
              <a:lumMod val="5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0" name="PA-任意多边形 115"/>
          <p:cNvSpPr>
            <a:spLocks noEditPoints="1"/>
          </p:cNvSpPr>
          <p:nvPr>
            <p:custDataLst>
              <p:tags r:id="rId27"/>
            </p:custDataLst>
          </p:nvPr>
        </p:nvSpPr>
        <p:spPr bwMode="auto">
          <a:xfrm>
            <a:off x="6628011" y="4709541"/>
            <a:ext cx="122446" cy="122446"/>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2" name="PA-任意多边形 58"/>
          <p:cNvSpPr/>
          <p:nvPr>
            <p:custDataLst>
              <p:tags r:id="rId28"/>
            </p:custDataLst>
          </p:nvPr>
        </p:nvSpPr>
        <p:spPr bwMode="auto">
          <a:xfrm>
            <a:off x="6716599" y="3028615"/>
            <a:ext cx="980412" cy="1537514"/>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4" name="PA-任意多边形 81"/>
          <p:cNvSpPr>
            <a:spLocks noEditPoints="1"/>
          </p:cNvSpPr>
          <p:nvPr>
            <p:custDataLst>
              <p:tags r:id="rId29"/>
            </p:custDataLst>
          </p:nvPr>
        </p:nvSpPr>
        <p:spPr bwMode="auto">
          <a:xfrm>
            <a:off x="7054314" y="3904869"/>
            <a:ext cx="446225" cy="148108"/>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5" name="PA-任意多边形 82"/>
          <p:cNvSpPr>
            <a:spLocks noEditPoints="1"/>
          </p:cNvSpPr>
          <p:nvPr>
            <p:custDataLst>
              <p:tags r:id="rId30"/>
            </p:custDataLst>
          </p:nvPr>
        </p:nvSpPr>
        <p:spPr bwMode="auto">
          <a:xfrm>
            <a:off x="7151153" y="3821320"/>
            <a:ext cx="347486" cy="151906"/>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6" name="PA-任意多边形 83"/>
          <p:cNvSpPr>
            <a:spLocks noEditPoints="1"/>
          </p:cNvSpPr>
          <p:nvPr>
            <p:custDataLst>
              <p:tags r:id="rId31"/>
            </p:custDataLst>
          </p:nvPr>
        </p:nvSpPr>
        <p:spPr bwMode="auto">
          <a:xfrm>
            <a:off x="7058111" y="3789040"/>
            <a:ext cx="339891" cy="150008"/>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7" name="PA-任意多边形 84"/>
          <p:cNvSpPr>
            <a:spLocks noEditPoints="1"/>
          </p:cNvSpPr>
          <p:nvPr>
            <p:custDataLst>
              <p:tags r:id="rId32"/>
            </p:custDataLst>
          </p:nvPr>
        </p:nvSpPr>
        <p:spPr bwMode="auto">
          <a:xfrm>
            <a:off x="7149255" y="3506115"/>
            <a:ext cx="186085" cy="282926"/>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8" name="PA-任意多边形 85"/>
          <p:cNvSpPr>
            <a:spLocks noEditPoints="1"/>
          </p:cNvSpPr>
          <p:nvPr>
            <p:custDataLst>
              <p:tags r:id="rId33"/>
            </p:custDataLst>
          </p:nvPr>
        </p:nvSpPr>
        <p:spPr bwMode="auto">
          <a:xfrm>
            <a:off x="6934687" y="3506115"/>
            <a:ext cx="186085" cy="374069"/>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9" name="PA-任意多边形 110"/>
          <p:cNvSpPr>
            <a:spLocks noEditPoints="1"/>
          </p:cNvSpPr>
          <p:nvPr>
            <p:custDataLst>
              <p:tags r:id="rId34"/>
            </p:custDataLst>
          </p:nvPr>
        </p:nvSpPr>
        <p:spPr bwMode="auto">
          <a:xfrm>
            <a:off x="5647930" y="3484314"/>
            <a:ext cx="854250" cy="58497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2E78F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 name="矩形 1"/>
          <p:cNvSpPr/>
          <p:nvPr/>
        </p:nvSpPr>
        <p:spPr>
          <a:xfrm>
            <a:off x="4835314" y="417890"/>
            <a:ext cx="2414905"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培训及考核</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Rectangle 7"/>
          <p:cNvSpPr/>
          <p:nvPr/>
        </p:nvSpPr>
        <p:spPr bwMode="auto">
          <a:xfrm>
            <a:off x="8125460" y="2042795"/>
            <a:ext cx="3001645" cy="1830705"/>
          </a:xfrm>
          <a:prstGeom prst="rect">
            <a:avLst/>
          </a:prstGeom>
        </p:spPr>
        <p:txBody>
          <a:bodyPr wrap="square" lIns="0" tIns="0" rIns="0" bIns="0" rtlCol="0" anchor="t">
            <a:spAutoFit/>
          </a:bodyPr>
          <a:lstStyle/>
          <a:p>
            <a:pPr lvl="0" algn="l">
              <a:buClrTx/>
              <a:buSzTx/>
              <a:buFontTx/>
            </a:pPr>
            <a:r>
              <a:rPr lang="zh-CN" altLang="en-US" sz="1400" b="1" dirty="0">
                <a:solidFill>
                  <a:schemeClr val="tx1">
                    <a:lumMod val="65000"/>
                    <a:lumOff val="35000"/>
                  </a:schemeClr>
                </a:solidFill>
                <a:cs typeface="+mn-ea"/>
                <a:sym typeface="+mn-ea"/>
              </a:rPr>
              <a:t>培训对象：</a:t>
            </a:r>
            <a:endParaRPr lang="zh-CN" altLang="en-US" sz="1400" b="1" dirty="0">
              <a:solidFill>
                <a:schemeClr val="tx1">
                  <a:lumMod val="65000"/>
                  <a:lumOff val="35000"/>
                </a:schemeClr>
              </a:solidFill>
              <a:cs typeface="+mn-ea"/>
              <a:sym typeface="+mn-ea"/>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1、美容院、皮肤护理中心、美体塑形机构、抗衰养生机构等从业人员；</a:t>
            </a:r>
            <a:endParaRPr lang="zh-CN" altLang="en-US" sz="1400" dirty="0" smtClean="0">
              <a:latin typeface="楷体" panose="02010609060101010101" charset="-122"/>
              <a:ea typeface="楷体" panose="02010609060101010101" charset="-122"/>
              <a:cs typeface="楷体" panose="02010609060101010101" charset="-122"/>
              <a:sym typeface="+mn-ea"/>
            </a:endParaRPr>
          </a:p>
          <a:p>
            <a:pPr marL="0" indent="0">
              <a:lnSpc>
                <a:spcPct val="150000"/>
              </a:lnSpc>
              <a:buNone/>
            </a:pPr>
            <a:r>
              <a:rPr lang="zh-CN" altLang="en-US" sz="1400" dirty="0" smtClean="0">
                <a:latin typeface="楷体" panose="02010609060101010101" charset="-122"/>
                <a:ea typeface="楷体" panose="02010609060101010101" charset="-122"/>
                <a:cs typeface="楷体" panose="02010609060101010101" charset="-122"/>
                <a:sym typeface="+mn-ea"/>
              </a:rPr>
              <a:t>2、从事美容护肤和皮肤健康管理咨询、方案制订、服务与跟踪以及爱美的相关人士。</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6" name="Rectangle 7"/>
          <p:cNvSpPr/>
          <p:nvPr/>
        </p:nvSpPr>
        <p:spPr bwMode="auto">
          <a:xfrm>
            <a:off x="1560195" y="2042795"/>
            <a:ext cx="2359025" cy="1508125"/>
          </a:xfrm>
          <a:prstGeom prst="rect">
            <a:avLst/>
          </a:prstGeom>
        </p:spPr>
        <p:txBody>
          <a:bodyPr wrap="square" lIns="0" tIns="0" rIns="0" bIns="0" rtlCol="0" anchor="t">
            <a:spAutoFit/>
          </a:bodyPr>
          <a:lstStyle/>
          <a:p>
            <a:pPr lvl="0" algn="just">
              <a:buClrTx/>
              <a:buSzTx/>
              <a:buFontTx/>
            </a:pPr>
            <a:r>
              <a:rPr lang="zh-CN" altLang="en-US" sz="1400" b="1" dirty="0">
                <a:solidFill>
                  <a:schemeClr val="tx1">
                    <a:lumMod val="65000"/>
                    <a:lumOff val="35000"/>
                  </a:schemeClr>
                </a:solidFill>
                <a:cs typeface="+mn-ea"/>
                <a:sym typeface="+mn-ea"/>
              </a:rPr>
              <a:t>培训时间：</a:t>
            </a:r>
            <a:endParaRPr lang="zh-CN" altLang="en-US" sz="1400" b="1" dirty="0">
              <a:solidFill>
                <a:schemeClr val="tx1">
                  <a:lumMod val="65000"/>
                  <a:lumOff val="35000"/>
                </a:schemeClr>
              </a:solidFill>
              <a:cs typeface="+mn-ea"/>
              <a:sym typeface="+mn-ea"/>
            </a:endParaRPr>
          </a:p>
          <a:p>
            <a:pPr lvl="0" algn="l">
              <a:lnSpc>
                <a:spcPct val="150000"/>
              </a:lnSpc>
              <a:buClrTx/>
              <a:buSzTx/>
              <a:buFontTx/>
            </a:pPr>
            <a:r>
              <a:rPr lang="zh-CN" altLang="en-US" sz="1400" dirty="0" smtClean="0">
                <a:latin typeface="楷体" panose="02010609060101010101" charset="-122"/>
                <a:ea typeface="楷体" panose="02010609060101010101" charset="-122"/>
                <a:cs typeface="楷体" panose="02010609060101010101" charset="-122"/>
                <a:sym typeface="+mn-ea"/>
              </a:rPr>
              <a:t>每月1日—25日，（即当月报当月学），培训学时共计4</a:t>
            </a:r>
            <a:r>
              <a:rPr lang="en-US" altLang="zh-CN" sz="1400" dirty="0" smtClean="0">
                <a:latin typeface="楷体" panose="02010609060101010101" charset="-122"/>
                <a:ea typeface="楷体" panose="02010609060101010101" charset="-122"/>
                <a:cs typeface="楷体" panose="02010609060101010101" charset="-122"/>
                <a:sym typeface="+mn-ea"/>
              </a:rPr>
              <a:t>4</a:t>
            </a:r>
            <a:r>
              <a:rPr lang="zh-CN" altLang="en-US" sz="1400" dirty="0" smtClean="0">
                <a:latin typeface="楷体" panose="02010609060101010101" charset="-122"/>
                <a:ea typeface="楷体" panose="02010609060101010101" charset="-122"/>
                <a:cs typeface="楷体" panose="02010609060101010101" charset="-122"/>
                <a:sym typeface="+mn-ea"/>
              </a:rPr>
              <a:t>课时，需在25日之前将课程内容学习完成，方可参加考试。</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15" name="Rectangle 7"/>
          <p:cNvSpPr/>
          <p:nvPr/>
        </p:nvSpPr>
        <p:spPr bwMode="auto">
          <a:xfrm>
            <a:off x="1319530" y="5142865"/>
            <a:ext cx="2757805" cy="1184910"/>
          </a:xfrm>
          <a:prstGeom prst="rect">
            <a:avLst/>
          </a:prstGeom>
        </p:spPr>
        <p:txBody>
          <a:bodyPr wrap="square" lIns="0" tIns="0" rIns="0" bIns="0" rtlCol="0" anchor="t">
            <a:spAutoFit/>
          </a:bodyPr>
          <a:lstStyle/>
          <a:p>
            <a:pPr lvl="0" algn="l">
              <a:buClrTx/>
              <a:buSzTx/>
              <a:buFontTx/>
            </a:pPr>
            <a:r>
              <a:rPr lang="zh-CN" altLang="en-US" sz="1400" b="1" dirty="0">
                <a:solidFill>
                  <a:schemeClr val="tx1">
                    <a:lumMod val="65000"/>
                    <a:lumOff val="35000"/>
                  </a:schemeClr>
                </a:solidFill>
                <a:cs typeface="+mn-ea"/>
                <a:sym typeface="+mn-ea"/>
              </a:rPr>
              <a:t>报考时间：</a:t>
            </a:r>
            <a:endParaRPr lang="zh-CN" altLang="en-US" sz="1400" b="1" dirty="0">
              <a:solidFill>
                <a:schemeClr val="tx1">
                  <a:lumMod val="65000"/>
                  <a:lumOff val="35000"/>
                </a:schemeClr>
              </a:solidFill>
              <a:cs typeface="+mn-ea"/>
              <a:sym typeface="+mn-ea"/>
            </a:endParaRPr>
          </a:p>
          <a:p>
            <a:pPr lvl="0" algn="l">
              <a:lnSpc>
                <a:spcPct val="150000"/>
              </a:lnSpc>
              <a:buClrTx/>
              <a:buSzTx/>
              <a:buFontTx/>
            </a:pPr>
            <a:r>
              <a:rPr lang="zh-CN" altLang="en-US" sz="1400" dirty="0" smtClean="0">
                <a:latin typeface="楷体" panose="02010609060101010101" charset="-122"/>
                <a:ea typeface="楷体" panose="02010609060101010101" charset="-122"/>
                <a:cs typeface="楷体" panose="02010609060101010101" charset="-122"/>
                <a:sym typeface="+mn-ea"/>
              </a:rPr>
              <a:t>每月25日将学习完成的学员花名册及一寸白底照片（学员照片用身份证号命名）发送至指定邮箱。</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
        <p:nvSpPr>
          <p:cNvPr id="3" name="Rectangle 7"/>
          <p:cNvSpPr/>
          <p:nvPr/>
        </p:nvSpPr>
        <p:spPr bwMode="auto">
          <a:xfrm>
            <a:off x="8125460" y="5358130"/>
            <a:ext cx="2359025" cy="861695"/>
          </a:xfrm>
          <a:prstGeom prst="rect">
            <a:avLst/>
          </a:prstGeom>
        </p:spPr>
        <p:txBody>
          <a:bodyPr wrap="square" lIns="0" tIns="0" rIns="0" bIns="0" rtlCol="0" anchor="t">
            <a:spAutoFit/>
          </a:bodyPr>
          <a:p>
            <a:pPr lvl="0" algn="just">
              <a:buClrTx/>
              <a:buSzTx/>
              <a:buFontTx/>
            </a:pPr>
            <a:r>
              <a:rPr sz="1400" b="1" dirty="0">
                <a:solidFill>
                  <a:schemeClr val="tx1">
                    <a:lumMod val="65000"/>
                    <a:lumOff val="35000"/>
                  </a:schemeClr>
                </a:solidFill>
                <a:cs typeface="+mn-ea"/>
                <a:sym typeface="+mn-ea"/>
              </a:rPr>
              <a:t>考试时间</a:t>
            </a:r>
            <a:r>
              <a:rPr lang="zh-CN" sz="1400" b="1" dirty="0">
                <a:solidFill>
                  <a:schemeClr val="tx1">
                    <a:lumMod val="65000"/>
                    <a:lumOff val="35000"/>
                  </a:schemeClr>
                </a:solidFill>
                <a:cs typeface="+mn-ea"/>
                <a:sym typeface="+mn-ea"/>
              </a:rPr>
              <a:t>：</a:t>
            </a:r>
            <a:endParaRPr sz="1400" b="1" dirty="0">
              <a:solidFill>
                <a:schemeClr val="tx1">
                  <a:lumMod val="65000"/>
                  <a:lumOff val="35000"/>
                </a:schemeClr>
              </a:solidFill>
              <a:cs typeface="+mn-ea"/>
              <a:sym typeface="+mn-ea"/>
            </a:endParaRPr>
          </a:p>
          <a:p>
            <a:pPr lvl="0" algn="l">
              <a:lnSpc>
                <a:spcPct val="150000"/>
              </a:lnSpc>
              <a:buClrTx/>
              <a:buSzTx/>
              <a:buFontTx/>
              <a:buNone/>
            </a:pPr>
            <a:r>
              <a:rPr lang="zh-CN" altLang="en-US" sz="1400" dirty="0" smtClean="0">
                <a:latin typeface="楷体" panose="02010609060101010101" charset="-122"/>
                <a:ea typeface="楷体" panose="02010609060101010101" charset="-122"/>
                <a:cs typeface="楷体" panose="02010609060101010101" charset="-122"/>
                <a:sym typeface="+mn-ea"/>
              </a:rPr>
              <a:t>培训结束后，每月30日组织线上理论考试。</a:t>
            </a:r>
            <a:endParaRPr lang="zh-CN" altLang="en-US" sz="1400" dirty="0" smtClean="0">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025765" y="2475865"/>
            <a:ext cx="1287780" cy="398780"/>
          </a:xfrm>
          <a:prstGeom prst="rect">
            <a:avLst/>
          </a:prstGeom>
        </p:spPr>
        <p:txBody>
          <a:bodyPr wrap="square">
            <a:spAutoFit/>
          </a:bodyPr>
          <a:lstStyle/>
          <a:p>
            <a:pPr lvl="0" algn="l">
              <a:buClrTx/>
              <a:buSzTx/>
              <a:buFontTx/>
            </a:pPr>
            <a:r>
              <a:rPr lang="zh-CN" altLang="id-ID"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培训管理</a:t>
            </a:r>
            <a:endParaRPr lang="zh-CN" altLang="id-ID" sz="20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TextBox 24"/>
          <p:cNvSpPr txBox="1"/>
          <p:nvPr/>
        </p:nvSpPr>
        <p:spPr>
          <a:xfrm>
            <a:off x="4921349" y="333706"/>
            <a:ext cx="17576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8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培训模式</a:t>
            </a:r>
            <a:endParaRPr kumimoji="0" lang="zh-CN" altLang="id-ID" sz="28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grpSp>
        <p:nvGrpSpPr>
          <p:cNvPr id="49" name="组合 48"/>
          <p:cNvGrpSpPr/>
          <p:nvPr/>
        </p:nvGrpSpPr>
        <p:grpSpPr>
          <a:xfrm>
            <a:off x="6409690" y="1386840"/>
            <a:ext cx="4845685" cy="762635"/>
            <a:chOff x="10035" y="6423"/>
            <a:chExt cx="7631" cy="1201"/>
          </a:xfrm>
        </p:grpSpPr>
        <p:grpSp>
          <p:nvGrpSpPr>
            <p:cNvPr id="23" name="组合 22"/>
            <p:cNvGrpSpPr/>
            <p:nvPr/>
          </p:nvGrpSpPr>
          <p:grpSpPr>
            <a:xfrm>
              <a:off x="11570" y="6506"/>
              <a:ext cx="5235" cy="1118"/>
              <a:chOff x="11942" y="2361"/>
              <a:chExt cx="5235" cy="1118"/>
            </a:xfrm>
          </p:grpSpPr>
          <p:sp>
            <p:nvSpPr>
              <p:cNvPr id="17" name="Rectangle 16"/>
              <p:cNvSpPr/>
              <p:nvPr/>
            </p:nvSpPr>
            <p:spPr>
              <a:xfrm>
                <a:off x="12048" y="2827"/>
                <a:ext cx="5023" cy="6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id-ID"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线上培训</a:t>
                </a:r>
                <a:endParaRPr kumimoji="0" lang="zh-CN" altLang="id-ID"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19" name="Rectangle 18"/>
              <p:cNvSpPr/>
              <p:nvPr/>
            </p:nvSpPr>
            <p:spPr>
              <a:xfrm>
                <a:off x="11942" y="2361"/>
                <a:ext cx="5235" cy="6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培训形式</a:t>
                </a:r>
                <a:endPar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4" name="组合 23"/>
            <p:cNvGrpSpPr/>
            <p:nvPr/>
          </p:nvGrpSpPr>
          <p:grpSpPr>
            <a:xfrm>
              <a:off x="15282" y="6423"/>
              <a:ext cx="2384" cy="1050"/>
              <a:chOff x="11942" y="3775"/>
              <a:chExt cx="2384" cy="1050"/>
            </a:xfrm>
          </p:grpSpPr>
          <p:sp>
            <p:nvSpPr>
              <p:cNvPr id="16" name="Rectangle 15"/>
              <p:cNvSpPr/>
              <p:nvPr/>
            </p:nvSpPr>
            <p:spPr>
              <a:xfrm>
                <a:off x="12010" y="4173"/>
                <a:ext cx="2316" cy="6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44</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课时</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Rectangle 19"/>
              <p:cNvSpPr/>
              <p:nvPr/>
            </p:nvSpPr>
            <p:spPr>
              <a:xfrm>
                <a:off x="11942" y="3775"/>
                <a:ext cx="2060" cy="628"/>
              </a:xfrm>
              <a:prstGeom prst="rect">
                <a:avLst/>
              </a:prstGeom>
            </p:spPr>
            <p:txBody>
              <a:bodyPr wrap="square">
                <a:spAutoFit/>
              </a:bodyPr>
              <a:lstStyle/>
              <a:p>
                <a:pPr lvl="0"/>
                <a:r>
                  <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培训时长</a:t>
                </a:r>
                <a:endParaRPr kumimoji="0" lang="zh-CN" altLang="id-ID"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2" name="组合 21"/>
            <p:cNvGrpSpPr/>
            <p:nvPr/>
          </p:nvGrpSpPr>
          <p:grpSpPr>
            <a:xfrm>
              <a:off x="10035" y="6423"/>
              <a:ext cx="1198" cy="1200"/>
              <a:chOff x="3346" y="3895"/>
              <a:chExt cx="1198" cy="1200"/>
            </a:xfrm>
          </p:grpSpPr>
          <p:sp>
            <p:nvSpPr>
              <p:cNvPr id="4" name="Freeform 11"/>
              <p:cNvSpPr/>
              <p:nvPr/>
            </p:nvSpPr>
            <p:spPr bwMode="auto">
              <a:xfrm>
                <a:off x="3674" y="3895"/>
                <a:ext cx="546" cy="890"/>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459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2"/>
              <p:cNvSpPr>
                <a:spLocks noEditPoints="1"/>
              </p:cNvSpPr>
              <p:nvPr/>
            </p:nvSpPr>
            <p:spPr bwMode="auto">
              <a:xfrm>
                <a:off x="3346" y="4593"/>
                <a:ext cx="1199" cy="503"/>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459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6" name="PA-任意多边形 121"/>
            <p:cNvSpPr>
              <a:spLocks noEditPoints="1"/>
            </p:cNvSpPr>
            <p:nvPr>
              <p:custDataLst>
                <p:tags r:id="rId1"/>
              </p:custDataLst>
            </p:nvPr>
          </p:nvSpPr>
          <p:spPr bwMode="auto">
            <a:xfrm>
              <a:off x="13892" y="6423"/>
              <a:ext cx="913" cy="105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3D8CE3"/>
            </a:solidFill>
            <a:ln w="9525">
              <a:noFill/>
              <a:round/>
            </a:ln>
          </p:spPr>
          <p:txBody>
            <a:bodyPr vert="horz" wrap="square" lIns="91440" tIns="45720" rIns="91440" bIns="45720" numCol="1" anchor="t" anchorCtr="0" compatLnSpc="1"/>
            <a:p>
              <a:endParaRPr lang="en-US">
                <a:cs typeface="+mn-ea"/>
                <a:sym typeface="+mn-lt"/>
              </a:endParaRPr>
            </a:p>
          </p:txBody>
        </p:sp>
      </p:grpSp>
      <p:grpSp>
        <p:nvGrpSpPr>
          <p:cNvPr id="50" name="组合 49"/>
          <p:cNvGrpSpPr/>
          <p:nvPr/>
        </p:nvGrpSpPr>
        <p:grpSpPr>
          <a:xfrm>
            <a:off x="6286500" y="3051220"/>
            <a:ext cx="5116195" cy="2411050"/>
            <a:chOff x="9520" y="2320"/>
            <a:chExt cx="8057" cy="3797"/>
          </a:xfrm>
        </p:grpSpPr>
        <p:grpSp>
          <p:nvGrpSpPr>
            <p:cNvPr id="38" name="PA-组合 26"/>
            <p:cNvGrpSpPr>
              <a:grpSpLocks noChangeAspect="1"/>
            </p:cNvGrpSpPr>
            <p:nvPr>
              <p:custDataLst>
                <p:tags r:id="rId2"/>
              </p:custDataLst>
            </p:nvPr>
          </p:nvGrpSpPr>
          <p:grpSpPr bwMode="auto">
            <a:xfrm>
              <a:off x="12952" y="2320"/>
              <a:ext cx="1176" cy="1416"/>
              <a:chOff x="2916" y="2090"/>
              <a:chExt cx="540" cy="650"/>
            </a:xfrm>
            <a:solidFill>
              <a:srgbClr val="2E78F6"/>
            </a:solidFill>
          </p:grpSpPr>
          <p:sp>
            <p:nvSpPr>
              <p:cNvPr id="39" name="PA-任意多边形 27"/>
              <p:cNvSpPr>
                <a:spLocks noEditPoints="1"/>
              </p:cNvSpPr>
              <p:nvPr>
                <p:custDataLst>
                  <p:tags r:id="rId3"/>
                </p:custDataLst>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0" name="PA-任意多边形 28"/>
              <p:cNvSpPr>
                <a:spLocks noEditPoints="1"/>
              </p:cNvSpPr>
              <p:nvPr>
                <p:custDataLst>
                  <p:tags r:id="rId4"/>
                </p:custDataLst>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1" name="PA-任意多边形 29"/>
              <p:cNvSpPr>
                <a:spLocks noEditPoints="1"/>
              </p:cNvSpPr>
              <p:nvPr>
                <p:custDataLst>
                  <p:tags r:id="rId5"/>
                </p:custDataLst>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2" name="PA-任意多边形 30"/>
              <p:cNvSpPr>
                <a:spLocks noEditPoints="1"/>
              </p:cNvSpPr>
              <p:nvPr>
                <p:custDataLst>
                  <p:tags r:id="rId6"/>
                </p:custDataLst>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43" name="PA-任意多边形 31"/>
              <p:cNvSpPr>
                <a:spLocks noEditPoints="1"/>
              </p:cNvSpPr>
              <p:nvPr>
                <p:custDataLst>
                  <p:tags r:id="rId7"/>
                </p:custDataLst>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grpSp>
        <p:sp>
          <p:nvSpPr>
            <p:cNvPr id="44" name="PA-任意多边形 35"/>
            <p:cNvSpPr>
              <a:spLocks noEditPoints="1"/>
            </p:cNvSpPr>
            <p:nvPr>
              <p:custDataLst>
                <p:tags r:id="rId8"/>
              </p:custDataLst>
            </p:nvPr>
          </p:nvSpPr>
          <p:spPr bwMode="auto">
            <a:xfrm>
              <a:off x="10076" y="2383"/>
              <a:ext cx="1183" cy="1420"/>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rgbClr val="7FCCFF"/>
            </a:solidFill>
            <a:ln w="9525">
              <a:noFill/>
              <a:round/>
            </a:ln>
          </p:spPr>
          <p:txBody>
            <a:bodyPr vert="horz" wrap="square" lIns="91440" tIns="45720" rIns="91440" bIns="45720" numCol="1" anchor="t" anchorCtr="0" compatLnSpc="1"/>
            <a:p>
              <a:endParaRPr lang="en-US">
                <a:cs typeface="+mn-ea"/>
                <a:sym typeface="+mn-lt"/>
              </a:endParaRPr>
            </a:p>
          </p:txBody>
        </p:sp>
        <p:sp>
          <p:nvSpPr>
            <p:cNvPr id="45" name="PA-文本框 205"/>
            <p:cNvSpPr txBox="1"/>
            <p:nvPr>
              <p:custDataLst>
                <p:tags r:id="rId9"/>
              </p:custDataLst>
            </p:nvPr>
          </p:nvSpPr>
          <p:spPr>
            <a:xfrm>
              <a:off x="9520" y="4180"/>
              <a:ext cx="2490" cy="1937"/>
            </a:xfrm>
            <a:prstGeom prst="rect">
              <a:avLst/>
            </a:prstGeom>
            <a:noFill/>
          </p:spPr>
          <p:txBody>
            <a:bodyPr wrap="square" rtlCol="0">
              <a:spAutoFit/>
            </a:bodyPr>
            <a:p>
              <a:pPr lvl="0" algn="ctr">
                <a:spcBef>
                  <a:spcPct val="20000"/>
                </a:spcBef>
                <a:buClrTx/>
                <a:buSzTx/>
                <a:buFontTx/>
                <a:defRPr/>
              </a:pPr>
              <a:r>
                <a:rPr lang="zh-CN" altLang="en-US" sz="1200" b="1" dirty="0">
                  <a:solidFill>
                    <a:schemeClr val="tx1">
                      <a:lumMod val="65000"/>
                      <a:lumOff val="35000"/>
                    </a:schemeClr>
                  </a:solidFill>
                  <a:cs typeface="+mn-ea"/>
                  <a:sym typeface="+mn-lt"/>
                </a:rPr>
                <a:t>学员注册</a:t>
              </a:r>
              <a:endParaRPr lang="zh-CN" altLang="en-US" sz="1200" b="1" dirty="0">
                <a:solidFill>
                  <a:schemeClr val="tx1">
                    <a:lumMod val="65000"/>
                    <a:lumOff val="35000"/>
                  </a:schemeClr>
                </a:solidFill>
                <a:cs typeface="+mn-ea"/>
                <a:sym typeface="+mn-lt"/>
              </a:endParaRPr>
            </a:p>
            <a:p>
              <a:pPr lvl="0" algn="l">
                <a:spcBef>
                  <a:spcPct val="20000"/>
                </a:spcBef>
                <a:buClrTx/>
                <a:buSzTx/>
                <a:buFontTx/>
                <a:defRPr/>
              </a:pPr>
              <a:r>
                <a:rPr lang="zh-CN" altLang="en-US" sz="1000" dirty="0">
                  <a:solidFill>
                    <a:schemeClr val="tx1">
                      <a:lumMod val="65000"/>
                      <a:lumOff val="35000"/>
                    </a:schemeClr>
                  </a:solidFill>
                  <a:cs typeface="+mn-ea"/>
                  <a:sym typeface="+mn-ea"/>
                </a:rPr>
                <a:t>学校网络部采集线上系统学员报名信息，交接给教务部进行汇总，</a:t>
              </a:r>
              <a:r>
                <a:rPr lang="zh-CN" altLang="en-US" sz="1000" b="1" dirty="0">
                  <a:solidFill>
                    <a:srgbClr val="4594FF"/>
                  </a:solidFill>
                  <a:cs typeface="+mn-ea"/>
                  <a:sym typeface="+mn-ea"/>
                </a:rPr>
                <a:t>教务部将统一分配的用户名和密码发给学员</a:t>
              </a:r>
              <a:r>
                <a:rPr lang="zh-CN" altLang="en-US" sz="1000" dirty="0">
                  <a:solidFill>
                    <a:schemeClr val="tx1">
                      <a:lumMod val="65000"/>
                      <a:lumOff val="35000"/>
                    </a:schemeClr>
                  </a:solidFill>
                  <a:cs typeface="+mn-ea"/>
                  <a:sym typeface="+mn-ea"/>
                </a:rPr>
                <a:t>，供学员在线学习使用。</a:t>
              </a:r>
              <a:endParaRPr lang="zh-CN" altLang="en-US" sz="1000" dirty="0">
                <a:solidFill>
                  <a:schemeClr val="tx1">
                    <a:lumMod val="65000"/>
                    <a:lumOff val="35000"/>
                  </a:schemeClr>
                </a:solidFill>
                <a:cs typeface="+mn-ea"/>
                <a:sym typeface="+mn-lt"/>
              </a:endParaRPr>
            </a:p>
          </p:txBody>
        </p:sp>
        <p:sp>
          <p:nvSpPr>
            <p:cNvPr id="47" name="PA-文本框 217"/>
            <p:cNvSpPr txBox="1"/>
            <p:nvPr>
              <p:custDataLst>
                <p:tags r:id="rId10"/>
              </p:custDataLst>
            </p:nvPr>
          </p:nvSpPr>
          <p:spPr>
            <a:xfrm>
              <a:off x="12345" y="4168"/>
              <a:ext cx="2702" cy="1937"/>
            </a:xfrm>
            <a:prstGeom prst="rect">
              <a:avLst/>
            </a:prstGeom>
            <a:noFill/>
          </p:spPr>
          <p:txBody>
            <a:bodyPr wrap="square" rtlCol="0">
              <a:spAutoFit/>
            </a:bodyPr>
            <a:p>
              <a:pPr algn="ctr"/>
              <a:r>
                <a:rPr lang="zh-CN" altLang="en-US" sz="1200" b="1" dirty="0">
                  <a:solidFill>
                    <a:schemeClr val="tx1">
                      <a:lumMod val="65000"/>
                      <a:lumOff val="35000"/>
                    </a:schemeClr>
                  </a:solidFill>
                  <a:cs typeface="+mn-ea"/>
                  <a:sym typeface="+mn-lt"/>
                </a:rPr>
                <a:t>学时要求</a:t>
              </a:r>
              <a:endParaRPr lang="en-US" sz="1200" b="1" dirty="0">
                <a:solidFill>
                  <a:schemeClr val="tx1">
                    <a:lumMod val="65000"/>
                    <a:lumOff val="35000"/>
                  </a:schemeClr>
                </a:solidFill>
                <a:cs typeface="+mn-ea"/>
                <a:sym typeface="+mn-lt"/>
              </a:endParaRPr>
            </a:p>
            <a:p>
              <a:pPr lvl="0" algn="l">
                <a:spcBef>
                  <a:spcPct val="20000"/>
                </a:spcBef>
                <a:defRPr/>
              </a:pPr>
              <a:r>
                <a:rPr lang="zh-CN" altLang="en-US" sz="1000" dirty="0">
                  <a:solidFill>
                    <a:schemeClr val="tx1">
                      <a:lumMod val="65000"/>
                      <a:lumOff val="35000"/>
                    </a:schemeClr>
                  </a:solidFill>
                  <a:cs typeface="+mn-ea"/>
                  <a:sym typeface="+mn-ea"/>
                </a:rPr>
                <a:t>实行在线学时制管理，学完一门课程后，方可获得相应学时，系统自动记录。学员不得通过他人代学等不正当方式获取学时。</a:t>
              </a:r>
              <a:r>
                <a:rPr lang="zh-CN" altLang="en-US" sz="1000" b="1" dirty="0">
                  <a:solidFill>
                    <a:srgbClr val="4594FF"/>
                  </a:solidFill>
                  <a:cs typeface="+mn-ea"/>
                  <a:sym typeface="+mn-ea"/>
                </a:rPr>
                <a:t>学员每科在线学习应不低于 40 学时。</a:t>
              </a:r>
              <a:endParaRPr lang="zh-CN" altLang="en-US" sz="1000" b="1" dirty="0">
                <a:solidFill>
                  <a:srgbClr val="4594FF"/>
                </a:solidFill>
                <a:cs typeface="+mn-ea"/>
                <a:sym typeface="+mn-ea"/>
              </a:endParaRPr>
            </a:p>
          </p:txBody>
        </p:sp>
        <p:sp>
          <p:nvSpPr>
            <p:cNvPr id="48" name="PA-文本框 229"/>
            <p:cNvSpPr txBox="1"/>
            <p:nvPr>
              <p:custDataLst>
                <p:tags r:id="rId11"/>
              </p:custDataLst>
            </p:nvPr>
          </p:nvSpPr>
          <p:spPr>
            <a:xfrm>
              <a:off x="15047" y="4180"/>
              <a:ext cx="2530" cy="1452"/>
            </a:xfrm>
            <a:prstGeom prst="rect">
              <a:avLst/>
            </a:prstGeom>
            <a:noFill/>
          </p:spPr>
          <p:txBody>
            <a:bodyPr wrap="square" rtlCol="0">
              <a:spAutoFit/>
            </a:bodyPr>
            <a:p>
              <a:pPr algn="ctr"/>
              <a:r>
                <a:rPr lang="zh-CN" altLang="en-US" sz="1200" b="1" dirty="0">
                  <a:solidFill>
                    <a:schemeClr val="tx1">
                      <a:lumMod val="65000"/>
                      <a:lumOff val="35000"/>
                    </a:schemeClr>
                  </a:solidFill>
                  <a:cs typeface="+mn-ea"/>
                  <a:sym typeface="+mn-lt"/>
                </a:rPr>
                <a:t>学习考核</a:t>
              </a:r>
              <a:endParaRPr lang="en-US" sz="1200" b="1" dirty="0">
                <a:solidFill>
                  <a:schemeClr val="tx1">
                    <a:lumMod val="65000"/>
                    <a:lumOff val="35000"/>
                  </a:schemeClr>
                </a:solidFill>
                <a:cs typeface="+mn-ea"/>
                <a:sym typeface="+mn-lt"/>
              </a:endParaRPr>
            </a:p>
            <a:p>
              <a:pPr algn="ctr" fontAlgn="auto">
                <a:lnSpc>
                  <a:spcPct val="100000"/>
                </a:lnSpc>
                <a:spcBef>
                  <a:spcPct val="20000"/>
                </a:spcBef>
                <a:buClrTx/>
                <a:buSzTx/>
                <a:buFontTx/>
                <a:defRPr/>
              </a:pPr>
              <a:r>
                <a:rPr lang="zh-CN" altLang="en-US" sz="1000" b="1" dirty="0">
                  <a:solidFill>
                    <a:srgbClr val="4594FF"/>
                  </a:solidFill>
                  <a:cs typeface="+mn-ea"/>
                  <a:sym typeface="+mn-ea"/>
                </a:rPr>
                <a:t>建立学员线上培训电子档案，</a:t>
              </a:r>
              <a:r>
                <a:rPr lang="zh-CN" altLang="en-US" sz="1000" dirty="0">
                  <a:solidFill>
                    <a:schemeClr val="tx1">
                      <a:lumMod val="65000"/>
                      <a:lumOff val="35000"/>
                    </a:schemeClr>
                  </a:solidFill>
                  <a:cs typeface="+mn-ea"/>
                  <a:sym typeface="+mn-ea"/>
                </a:rPr>
                <a:t>学员在线学习情况、考核结果由系统自动存入档案，个人可即时查询。</a:t>
              </a:r>
              <a:endParaRPr lang="zh-CN" altLang="en-US" sz="1000" dirty="0">
                <a:solidFill>
                  <a:schemeClr val="tx1">
                    <a:lumMod val="65000"/>
                    <a:lumOff val="35000"/>
                  </a:schemeClr>
                </a:solidFill>
                <a:cs typeface="+mn-ea"/>
                <a:sym typeface="+mn-lt"/>
              </a:endParaRPr>
            </a:p>
          </p:txBody>
        </p:sp>
        <p:grpSp>
          <p:nvGrpSpPr>
            <p:cNvPr id="34" name="PA-组合 20"/>
            <p:cNvGrpSpPr>
              <a:grpSpLocks noChangeAspect="1"/>
            </p:cNvGrpSpPr>
            <p:nvPr>
              <p:custDataLst>
                <p:tags r:id="rId12"/>
              </p:custDataLst>
            </p:nvPr>
          </p:nvGrpSpPr>
          <p:grpSpPr bwMode="auto">
            <a:xfrm>
              <a:off x="15621" y="2383"/>
              <a:ext cx="982" cy="1533"/>
              <a:chOff x="3578" y="2075"/>
              <a:chExt cx="451" cy="704"/>
            </a:xfrm>
            <a:solidFill>
              <a:srgbClr val="2E78F6"/>
            </a:solidFill>
          </p:grpSpPr>
          <p:sp>
            <p:nvSpPr>
              <p:cNvPr id="35" name="PA-任意多边形 21"/>
              <p:cNvSpPr>
                <a:spLocks noEditPoints="1"/>
              </p:cNvSpPr>
              <p:nvPr>
                <p:custDataLst>
                  <p:tags r:id="rId13"/>
                </p:custDataLst>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36" name="PA-任意多边形 22"/>
              <p:cNvSpPr>
                <a:spLocks noEditPoints="1"/>
              </p:cNvSpPr>
              <p:nvPr>
                <p:custDataLst>
                  <p:tags r:id="rId14"/>
                </p:custDataLst>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sp>
            <p:nvSpPr>
              <p:cNvPr id="37" name="PA-任意多边形 23"/>
              <p:cNvSpPr>
                <a:spLocks noEditPoints="1"/>
              </p:cNvSpPr>
              <p:nvPr>
                <p:custDataLst>
                  <p:tags r:id="rId15"/>
                </p:custDataLst>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p>
                <a:endParaRPr lang="en-US">
                  <a:cs typeface="+mn-ea"/>
                  <a:sym typeface="+mn-lt"/>
                </a:endParaRPr>
              </a:p>
            </p:txBody>
          </p:sp>
        </p:grpSp>
      </p:grpSp>
      <p:cxnSp>
        <p:nvCxnSpPr>
          <p:cNvPr id="52" name="直接连接符 51"/>
          <p:cNvCxnSpPr>
            <a:endCxn id="18" idx="1"/>
          </p:cNvCxnSpPr>
          <p:nvPr/>
        </p:nvCxnSpPr>
        <p:spPr>
          <a:xfrm flipV="1">
            <a:off x="6710045" y="2675255"/>
            <a:ext cx="1315720"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9208770" y="2671445"/>
            <a:ext cx="1315720" cy="381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6"/>
          <a:stretch>
            <a:fillRect/>
          </a:stretch>
        </p:blipFill>
        <p:spPr>
          <a:xfrm>
            <a:off x="596900" y="1439545"/>
            <a:ext cx="5476875" cy="391477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3" name="Google Shape;643;p78"/>
          <p:cNvSpPr/>
          <p:nvPr/>
        </p:nvSpPr>
        <p:spPr>
          <a:xfrm>
            <a:off x="6940550" y="1990090"/>
            <a:ext cx="3325495" cy="134747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学员完成全部</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线上直播</a:t>
            </a:r>
            <a:r>
              <a:rPr lang="en-US" altLang="zh-CN"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录播</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课程</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学、练、测</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，由人力资源和社会保障部社会保障能力建设中心统一组织考试。</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2" name="图片 21"/>
          <p:cNvPicPr>
            <a:picLocks noChangeAspect="1"/>
          </p:cNvPicPr>
          <p:nvPr>
            <p:custDataLst>
              <p:tags r:id="rId1"/>
            </p:custDataLst>
          </p:nvPr>
        </p:nvPicPr>
        <p:blipFill>
          <a:blip r:embed="rId2">
            <a:clrChange>
              <a:clrFrom>
                <a:srgbClr val="F7F9FC">
                  <a:alpha val="100000"/>
                </a:srgbClr>
              </a:clrFrom>
              <a:clrTo>
                <a:srgbClr val="F7F9FC">
                  <a:alpha val="100000"/>
                  <a:alpha val="0"/>
                </a:srgbClr>
              </a:clrTo>
            </a:clrChange>
          </a:blip>
          <a:stretch>
            <a:fillRect/>
          </a:stretch>
        </p:blipFill>
        <p:spPr>
          <a:xfrm>
            <a:off x="6570980" y="3457575"/>
            <a:ext cx="4658360" cy="2970530"/>
          </a:xfrm>
          <a:prstGeom prst="rect">
            <a:avLst/>
          </a:prstGeom>
        </p:spPr>
      </p:pic>
      <p:sp>
        <p:nvSpPr>
          <p:cNvPr id="2" name="矩形 1"/>
          <p:cNvSpPr/>
          <p:nvPr/>
        </p:nvSpPr>
        <p:spPr>
          <a:xfrm>
            <a:off x="5111539" y="313750"/>
            <a:ext cx="196850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考核模式</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5" name="Google Shape;643;p78"/>
          <p:cNvSpPr/>
          <p:nvPr/>
        </p:nvSpPr>
        <p:spPr>
          <a:xfrm>
            <a:off x="1696085" y="4454525"/>
            <a:ext cx="3206115" cy="1417955"/>
          </a:xfrm>
          <a:prstGeom prst="rect">
            <a:avLst/>
          </a:prstGeom>
          <a:noFill/>
          <a:ln>
            <a:noFill/>
          </a:ln>
        </p:spPr>
        <p:txBody>
          <a:bodyPr spcFirstLastPara="1" wrap="square" lIns="0" tIns="0" rIns="0" bIns="0" anchor="t" anchorCtr="0">
            <a:noAutofit/>
          </a:bodyPr>
          <a:p>
            <a:pPr marL="0" marR="0" lvl="0" indent="0" algn="l" rtl="0">
              <a:lnSpc>
                <a:spcPct val="150000"/>
              </a:lnSpc>
              <a:spcBef>
                <a:spcPts val="0"/>
              </a:spcBef>
              <a:spcAft>
                <a:spcPts val="0"/>
              </a:spcAft>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考试合格者，颁发人力资源和社会保障部社会保障能力建设中心</a:t>
            </a:r>
            <a:r>
              <a:rPr lang="zh-CN" altLang="en-US" sz="14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皮肤管理技术证</a:t>
            </a:r>
            <a:r>
              <a:rPr lang="zh-CN" altLang="en-US" sz="1400"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书</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。证书可通过人力资源和社会保障部教育培训网查询。</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rtl="0">
              <a:lnSpc>
                <a:spcPct val="150000"/>
              </a:lnSpc>
              <a:spcBef>
                <a:spcPts val="0"/>
              </a:spcBef>
              <a:spcAft>
                <a:spcPts val="0"/>
              </a:spcAft>
              <a:buNone/>
            </a:pP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13" name="组合 12"/>
          <p:cNvGrpSpPr/>
          <p:nvPr/>
        </p:nvGrpSpPr>
        <p:grpSpPr>
          <a:xfrm>
            <a:off x="5718810" y="2559050"/>
            <a:ext cx="916305" cy="321310"/>
            <a:chOff x="9006" y="4030"/>
            <a:chExt cx="1443" cy="506"/>
          </a:xfrm>
        </p:grpSpPr>
        <p:sp>
          <p:nvSpPr>
            <p:cNvPr id="10" name="等腰三角形 9"/>
            <p:cNvSpPr/>
            <p:nvPr/>
          </p:nvSpPr>
          <p:spPr>
            <a:xfrm rot="5400000">
              <a:off x="8965" y="4071"/>
              <a:ext cx="506" cy="425"/>
            </a:xfrm>
            <a:prstGeom prst="triangle">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等腰三角形 10"/>
            <p:cNvSpPr/>
            <p:nvPr/>
          </p:nvSpPr>
          <p:spPr>
            <a:xfrm rot="5400000">
              <a:off x="9561" y="4105"/>
              <a:ext cx="443" cy="420"/>
            </a:xfrm>
            <a:prstGeom prst="triangle">
              <a:avLst/>
            </a:prstGeom>
            <a:solidFill>
              <a:srgbClr val="50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等腰三角形 11"/>
            <p:cNvSpPr/>
            <p:nvPr/>
          </p:nvSpPr>
          <p:spPr>
            <a:xfrm rot="5400000">
              <a:off x="10102" y="4189"/>
              <a:ext cx="381" cy="315"/>
            </a:xfrm>
            <a:prstGeom prst="triangle">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 name="组合 13"/>
          <p:cNvGrpSpPr/>
          <p:nvPr/>
        </p:nvGrpSpPr>
        <p:grpSpPr>
          <a:xfrm flipH="1">
            <a:off x="5428615" y="4632325"/>
            <a:ext cx="916305" cy="321310"/>
            <a:chOff x="9006" y="4030"/>
            <a:chExt cx="1443" cy="506"/>
          </a:xfrm>
        </p:grpSpPr>
        <p:sp>
          <p:nvSpPr>
            <p:cNvPr id="15" name="等腰三角形 14"/>
            <p:cNvSpPr/>
            <p:nvPr/>
          </p:nvSpPr>
          <p:spPr>
            <a:xfrm rot="5400000">
              <a:off x="8965" y="4071"/>
              <a:ext cx="506" cy="425"/>
            </a:xfrm>
            <a:prstGeom prst="triangle">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等腰三角形 15"/>
            <p:cNvSpPr/>
            <p:nvPr/>
          </p:nvSpPr>
          <p:spPr>
            <a:xfrm rot="5400000">
              <a:off x="9561" y="4105"/>
              <a:ext cx="443" cy="420"/>
            </a:xfrm>
            <a:prstGeom prst="triangle">
              <a:avLst/>
            </a:prstGeom>
            <a:solidFill>
              <a:srgbClr val="50A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等腰三角形 16"/>
            <p:cNvSpPr/>
            <p:nvPr/>
          </p:nvSpPr>
          <p:spPr>
            <a:xfrm rot="5400000">
              <a:off x="10102" y="4189"/>
              <a:ext cx="381" cy="315"/>
            </a:xfrm>
            <a:prstGeom prst="triangle">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p:cNvPicPr>
            <a:picLocks noChangeAspect="1"/>
          </p:cNvPicPr>
          <p:nvPr/>
        </p:nvPicPr>
        <p:blipFill>
          <a:blip r:embed="rId3"/>
          <a:stretch>
            <a:fillRect/>
          </a:stretch>
        </p:blipFill>
        <p:spPr>
          <a:xfrm>
            <a:off x="1466215" y="1493520"/>
            <a:ext cx="3890645" cy="2555875"/>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证书查询</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21975" y="4777960"/>
            <a:ext cx="1780438"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04</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FOUR</a:t>
            </a:r>
            <a:endParaRPr lang="en-US" altLang="zh-CN" sz="3200" dirty="0">
              <a:solidFill>
                <a:schemeClr val="tx1">
                  <a:lumMod val="50000"/>
                  <a:lumOff val="50000"/>
                </a:schemeClr>
              </a:solidFill>
              <a:cs typeface="+mn-ea"/>
              <a:sym typeface="+mn-lt"/>
            </a:endParaRPr>
          </a:p>
        </p:txBody>
      </p:sp>
      <p:cxnSp>
        <p:nvCxnSpPr>
          <p:cNvPr id="18" name="PA-直接连接符 17"/>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5340139" y="44392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证书样式</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7096130" y="1934897"/>
            <a:ext cx="2722880" cy="706755"/>
          </a:xfrm>
          <a:prstGeom prst="rect">
            <a:avLst/>
          </a:prstGeom>
        </p:spPr>
        <p:txBody>
          <a:bodyPr wrap="none">
            <a:spAutoFit/>
          </a:bodyPr>
          <a:p>
            <a:r>
              <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rPr>
              <a:t>人社部能建中心</a:t>
            </a:r>
            <a:endPar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endParaRPr>
          </a:p>
          <a:p>
            <a:r>
              <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rPr>
              <a:t>皮肤管理技术培训证书</a:t>
            </a:r>
            <a:endParaRPr lang="zh-CN" altLang="en-US" sz="2000" b="1" dirty="0">
              <a:solidFill>
                <a:schemeClr val="tx1"/>
              </a:solidFill>
              <a:latin typeface="微软雅黑" panose="020B0503020204020204" pitchFamily="34" charset="-122"/>
              <a:ea typeface="微软雅黑" panose="020B0503020204020204" pitchFamily="34" charset="-122"/>
              <a:cs typeface="阿里巴巴普惠体 M" panose="00020600040101010101" pitchFamily="18" charset="-122"/>
            </a:endParaRPr>
          </a:p>
        </p:txBody>
      </p:sp>
      <p:sp>
        <p:nvSpPr>
          <p:cNvPr id="12" name="矩形 11"/>
          <p:cNvSpPr/>
          <p:nvPr/>
        </p:nvSpPr>
        <p:spPr>
          <a:xfrm>
            <a:off x="7096125" y="3048000"/>
            <a:ext cx="4275455" cy="1938020"/>
          </a:xfrm>
          <a:prstGeom prst="rect">
            <a:avLst/>
          </a:prstGeom>
        </p:spPr>
        <p:txBody>
          <a:bodyPr wrap="square">
            <a:spAutoFit/>
          </a:bodyPr>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培训方向：</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皮肤管理技术   </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证书颁发部门：</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r>
              <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人力资源和社会保障部社会保障能力建设中心</a:t>
            </a:r>
            <a:endParaRPr lang="zh-CN" altLang="zh-CN" sz="1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6" name="组合 45"/>
          <p:cNvGrpSpPr/>
          <p:nvPr/>
        </p:nvGrpSpPr>
        <p:grpSpPr>
          <a:xfrm>
            <a:off x="6124575" y="3042285"/>
            <a:ext cx="804545" cy="826135"/>
            <a:chOff x="3093811" y="2203450"/>
            <a:chExt cx="1308100" cy="1308100"/>
          </a:xfrm>
        </p:grpSpPr>
        <p:sp>
          <p:nvSpPr>
            <p:cNvPr id="47" name="椭圆 3"/>
            <p:cNvSpPr>
              <a:spLocks noChangeArrowheads="1"/>
            </p:cNvSpPr>
            <p:nvPr/>
          </p:nvSpPr>
          <p:spPr bwMode="auto">
            <a:xfrm>
              <a:off x="3093811" y="2203450"/>
              <a:ext cx="1308100" cy="1308100"/>
            </a:xfrm>
            <a:prstGeom prst="ellipse">
              <a:avLst/>
            </a:prstGeom>
            <a:solidFill>
              <a:srgbClr val="4594FF"/>
            </a:solidFill>
            <a:ln>
              <a:noFill/>
            </a:ln>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48" name="组合 47"/>
            <p:cNvGrpSpPr/>
            <p:nvPr/>
          </p:nvGrpSpPr>
          <p:grpSpPr>
            <a:xfrm>
              <a:off x="3468763" y="2564842"/>
              <a:ext cx="514830" cy="502050"/>
              <a:chOff x="-2960532" y="3762403"/>
              <a:chExt cx="514830" cy="502050"/>
            </a:xfrm>
          </p:grpSpPr>
          <p:sp>
            <p:nvSpPr>
              <p:cNvPr id="49" name="Freeform 34"/>
              <p:cNvSpPr/>
              <p:nvPr/>
            </p:nvSpPr>
            <p:spPr bwMode="auto">
              <a:xfrm>
                <a:off x="-2816763" y="3924885"/>
                <a:ext cx="226835" cy="227292"/>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Freeform 35"/>
              <p:cNvSpPr>
                <a:spLocks noEditPoints="1"/>
              </p:cNvSpPr>
              <p:nvPr/>
            </p:nvSpPr>
            <p:spPr bwMode="auto">
              <a:xfrm>
                <a:off x="-2960532" y="3762403"/>
                <a:ext cx="514830" cy="5020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sp>
        <p:nvSpPr>
          <p:cNvPr id="21" name="PA-MH_Other_11"/>
          <p:cNvSpPr>
            <a:spLocks noChangeAspect="1"/>
          </p:cNvSpPr>
          <p:nvPr>
            <p:custDataLst>
              <p:tags r:id="rId1"/>
            </p:custDataLst>
          </p:nvPr>
        </p:nvSpPr>
        <p:spPr bwMode="auto">
          <a:xfrm>
            <a:off x="6223635" y="1934845"/>
            <a:ext cx="620395" cy="61277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D8CE3"/>
          </a:solidFill>
          <a:ln>
            <a:noFill/>
          </a:ln>
        </p:spPr>
        <p:txBody>
          <a:bodyPr anchor="ctr">
            <a:scene3d>
              <a:camera prst="orthographicFront"/>
              <a:lightRig rig="threePt" dir="t"/>
            </a:scene3d>
            <a:sp3d>
              <a:contourClr>
                <a:srgbClr val="FFFFFF"/>
              </a:contourClr>
            </a:sp3d>
          </a:bodyPr>
          <a:p>
            <a:pPr algn="ctr">
              <a:defRPr/>
            </a:pPr>
            <a:endParaRPr lang="zh-CN" altLang="en-US" sz="2400" dirty="0">
              <a:solidFill>
                <a:schemeClr val="accent1"/>
              </a:solidFill>
              <a:cs typeface="+mn-ea"/>
              <a:sym typeface="+mn-lt"/>
            </a:endParaRPr>
          </a:p>
        </p:txBody>
      </p:sp>
      <p:grpSp>
        <p:nvGrpSpPr>
          <p:cNvPr id="113" name="组合 112"/>
          <p:cNvGrpSpPr/>
          <p:nvPr/>
        </p:nvGrpSpPr>
        <p:grpSpPr>
          <a:xfrm>
            <a:off x="6214110" y="4217035"/>
            <a:ext cx="832485" cy="828040"/>
            <a:chOff x="3507170" y="4576682"/>
            <a:chExt cx="863761" cy="858832"/>
          </a:xfrm>
        </p:grpSpPr>
        <p:sp>
          <p:nvSpPr>
            <p:cNvPr id="114" name="Oval 5"/>
            <p:cNvSpPr/>
            <p:nvPr/>
          </p:nvSpPr>
          <p:spPr>
            <a:xfrm rot="18199285">
              <a:off x="3509635" y="4574217"/>
              <a:ext cx="858832" cy="863761"/>
            </a:xfrm>
            <a:prstGeom prst="ellipse">
              <a:avLst/>
            </a:prstGeom>
            <a:solidFill>
              <a:srgbClr val="70A8F6"/>
            </a:solidFill>
            <a:ln w="28575" cap="flat" cmpd="sng" algn="ctr">
              <a:noFill/>
              <a:prstDash val="solid"/>
              <a:miter lim="800000"/>
            </a:ln>
            <a:effectLst/>
          </p:spPr>
          <p:txBody>
            <a:bodyPr rtlCol="0" anchor="ctr"/>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8800" b="0" i="0" u="none" strike="noStrike" kern="0" cap="none" spc="0" normalizeH="0" baseline="0" noProof="0" smtClean="0">
                <a:ln>
                  <a:noFill/>
                </a:ln>
                <a:solidFill>
                  <a:srgbClr val="FFFFFF"/>
                </a:solidFill>
                <a:effectLst/>
                <a:uLnTx/>
                <a:uFillTx/>
                <a:latin typeface="Calibri" panose="020F0502020204030204"/>
                <a:ea typeface="宋体" panose="02010600030101010101" pitchFamily="2" charset="-122"/>
                <a:cs typeface="+mn-cs"/>
              </a:endParaRPr>
            </a:p>
          </p:txBody>
        </p:sp>
        <p:grpSp>
          <p:nvGrpSpPr>
            <p:cNvPr id="115" name="Group 14"/>
            <p:cNvGrpSpPr/>
            <p:nvPr/>
          </p:nvGrpSpPr>
          <p:grpSpPr>
            <a:xfrm>
              <a:off x="3700768" y="4737335"/>
              <a:ext cx="476566" cy="537524"/>
              <a:chOff x="5513440" y="1766202"/>
              <a:chExt cx="429274" cy="484183"/>
            </a:xfrm>
            <a:solidFill>
              <a:srgbClr val="FFFFFF"/>
            </a:solidFill>
          </p:grpSpPr>
          <p:sp>
            <p:nvSpPr>
              <p:cNvPr id="116"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17"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18"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pic>
        <p:nvPicPr>
          <p:cNvPr id="3" name="图片 2"/>
          <p:cNvPicPr>
            <a:picLocks noChangeAspect="1"/>
          </p:cNvPicPr>
          <p:nvPr/>
        </p:nvPicPr>
        <p:blipFill>
          <a:blip r:embed="rId2"/>
          <a:stretch>
            <a:fillRect/>
          </a:stretch>
        </p:blipFill>
        <p:spPr>
          <a:xfrm>
            <a:off x="1518285" y="1080135"/>
            <a:ext cx="3578225" cy="2616835"/>
          </a:xfrm>
          <a:prstGeom prst="rect">
            <a:avLst/>
          </a:prstGeom>
        </p:spPr>
      </p:pic>
      <p:pic>
        <p:nvPicPr>
          <p:cNvPr id="4" name="图片 3" descr="f13f0b0fc260311d91a9a9dfc7ed649c"/>
          <p:cNvPicPr>
            <a:picLocks noChangeAspect="1"/>
          </p:cNvPicPr>
          <p:nvPr/>
        </p:nvPicPr>
        <p:blipFill>
          <a:blip r:embed="rId3"/>
          <a:stretch>
            <a:fillRect/>
          </a:stretch>
        </p:blipFill>
        <p:spPr>
          <a:xfrm>
            <a:off x="1518285" y="3926840"/>
            <a:ext cx="3484245" cy="2533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8"/>
          <p:cNvSpPr>
            <a:spLocks noChangeShapeType="1"/>
          </p:cNvSpPr>
          <p:nvPr/>
        </p:nvSpPr>
        <p:spPr bwMode="auto">
          <a:xfrm>
            <a:off x="1038225" y="3657600"/>
            <a:ext cx="10115550" cy="0"/>
          </a:xfrm>
          <a:prstGeom prst="line">
            <a:avLst/>
          </a:prstGeom>
          <a:noFill/>
          <a:ln w="28575" cap="flat" cmpd="sng">
            <a:solidFill>
              <a:srgbClr val="4594F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nvGrpSpPr>
          <p:cNvPr id="3" name="组合 2"/>
          <p:cNvGrpSpPr/>
          <p:nvPr/>
        </p:nvGrpSpPr>
        <p:grpSpPr>
          <a:xfrm>
            <a:off x="1430338" y="3487738"/>
            <a:ext cx="2164848" cy="2150745"/>
            <a:chOff x="1430338" y="3487738"/>
            <a:chExt cx="2164848" cy="2150745"/>
          </a:xfrm>
        </p:grpSpPr>
        <p:sp>
          <p:nvSpPr>
            <p:cNvPr id="4" name="矩形 23"/>
            <p:cNvSpPr>
              <a:spLocks noChangeArrowheads="1"/>
            </p:cNvSpPr>
            <p:nvPr/>
          </p:nvSpPr>
          <p:spPr bwMode="auto">
            <a:xfrm>
              <a:off x="1446213"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文本框 24"/>
            <p:cNvSpPr>
              <a:spLocks noChangeArrowheads="1"/>
            </p:cNvSpPr>
            <p:nvPr/>
          </p:nvSpPr>
          <p:spPr bwMode="auto">
            <a:xfrm>
              <a:off x="1657166" y="4129509"/>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01</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登录查询官网</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 name="椭圆 39"/>
            <p:cNvSpPr>
              <a:spLocks noChangeArrowheads="1"/>
            </p:cNvSpPr>
            <p:nvPr/>
          </p:nvSpPr>
          <p:spPr bwMode="auto">
            <a:xfrm flipV="1">
              <a:off x="2339975" y="3487738"/>
              <a:ext cx="280988" cy="280987"/>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Rectangle 7"/>
            <p:cNvSpPr/>
            <p:nvPr/>
          </p:nvSpPr>
          <p:spPr bwMode="auto">
            <a:xfrm>
              <a:off x="1430338" y="4764088"/>
              <a:ext cx="210185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a:t>登录人社部教育培训网官网</a:t>
              </a:r>
              <a:r>
                <a:rPr lang="zh-CN" altLang="en-US" sz="1200">
                  <a:solidFill>
                    <a:srgbClr val="4594FF"/>
                  </a:solidFill>
                </a:rPr>
                <a:t>http://edu.mohrss.gov.cn/首页</a:t>
              </a:r>
              <a:r>
                <a:rPr lang="zh-CN" altLang="en-US" sz="1200">
                  <a:solidFill>
                    <a:schemeClr val="tx1"/>
                  </a:solidFill>
                </a:rPr>
                <a:t>右侧找到</a:t>
              </a:r>
              <a:r>
                <a:rPr lang="en-US" altLang="zh-CN" sz="1200">
                  <a:solidFill>
                    <a:srgbClr val="4594FF"/>
                  </a:solidFill>
                </a:rPr>
                <a:t>“</a:t>
              </a:r>
              <a:r>
                <a:rPr lang="zh-CN" altLang="en-US" sz="1200">
                  <a:solidFill>
                    <a:srgbClr val="4594FF"/>
                  </a:solidFill>
                </a:rPr>
                <a:t>证书查询</a:t>
              </a:r>
              <a:r>
                <a:rPr lang="en-US" altLang="zh-CN" sz="1200">
                  <a:solidFill>
                    <a:srgbClr val="4594FF"/>
                  </a:solidFill>
                </a:rPr>
                <a:t>”</a:t>
              </a:r>
              <a:endParaRPr lang="zh-CN" altLang="en-US" sz="1200">
                <a:solidFill>
                  <a:srgbClr val="4594FF"/>
                </a:solidFill>
              </a:endParaRPr>
            </a:p>
          </p:txBody>
        </p:sp>
      </p:grpSp>
      <p:grpSp>
        <p:nvGrpSpPr>
          <p:cNvPr id="11" name="组合 10"/>
          <p:cNvGrpSpPr/>
          <p:nvPr/>
        </p:nvGrpSpPr>
        <p:grpSpPr>
          <a:xfrm>
            <a:off x="5117556" y="3513138"/>
            <a:ext cx="2102394" cy="2115314"/>
            <a:chOff x="5117556" y="3513138"/>
            <a:chExt cx="2102394" cy="2115314"/>
          </a:xfrm>
        </p:grpSpPr>
        <p:sp>
          <p:nvSpPr>
            <p:cNvPr id="12" name="矩形 25"/>
            <p:cNvSpPr>
              <a:spLocks noChangeArrowheads="1"/>
            </p:cNvSpPr>
            <p:nvPr/>
          </p:nvSpPr>
          <p:spPr bwMode="auto">
            <a:xfrm>
              <a:off x="5118100"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椭圆 40"/>
            <p:cNvSpPr>
              <a:spLocks noChangeArrowheads="1"/>
            </p:cNvSpPr>
            <p:nvPr/>
          </p:nvSpPr>
          <p:spPr bwMode="auto">
            <a:xfrm flipV="1">
              <a:off x="5961063" y="3513138"/>
              <a:ext cx="280987" cy="280987"/>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文本框 24"/>
            <p:cNvSpPr>
              <a:spLocks noChangeArrowheads="1"/>
            </p:cNvSpPr>
            <p:nvPr/>
          </p:nvSpPr>
          <p:spPr bwMode="auto">
            <a:xfrm>
              <a:off x="5200239" y="4129509"/>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02</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进入查询页面</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6" name="Rectangle 7"/>
            <p:cNvSpPr/>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输入</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姓名</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证件号</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证件编号</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验证码</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，点击</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查询</a:t>
              </a:r>
              <a:endPar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9" name="组合 18"/>
          <p:cNvGrpSpPr/>
          <p:nvPr/>
        </p:nvGrpSpPr>
        <p:grpSpPr>
          <a:xfrm>
            <a:off x="8775700" y="3511550"/>
            <a:ext cx="2110854" cy="2126390"/>
            <a:chOff x="8775700" y="3511550"/>
            <a:chExt cx="2110854" cy="2126390"/>
          </a:xfrm>
        </p:grpSpPr>
        <p:sp>
          <p:nvSpPr>
            <p:cNvPr id="20" name="矩形 27"/>
            <p:cNvSpPr>
              <a:spLocks noChangeArrowheads="1"/>
            </p:cNvSpPr>
            <p:nvPr/>
          </p:nvSpPr>
          <p:spPr bwMode="auto">
            <a:xfrm>
              <a:off x="8775700" y="4000500"/>
              <a:ext cx="2101850" cy="598488"/>
            </a:xfrm>
            <a:prstGeom prst="rect">
              <a:avLst/>
            </a:prstGeom>
            <a:solidFill>
              <a:srgbClr val="4594FF"/>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椭圆 41"/>
            <p:cNvSpPr>
              <a:spLocks noChangeArrowheads="1"/>
            </p:cNvSpPr>
            <p:nvPr/>
          </p:nvSpPr>
          <p:spPr bwMode="auto">
            <a:xfrm flipV="1">
              <a:off x="9564688" y="3511550"/>
              <a:ext cx="280987" cy="282575"/>
            </a:xfrm>
            <a:prstGeom prst="ellipse">
              <a:avLst/>
            </a:prstGeom>
            <a:solidFill>
              <a:schemeClr val="bg1"/>
            </a:solidFill>
            <a:ln w="76200" cap="flat" cmpd="sng">
              <a:solidFill>
                <a:srgbClr val="4594FF"/>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文本框 24"/>
            <p:cNvSpPr>
              <a:spLocks noChangeArrowheads="1"/>
            </p:cNvSpPr>
            <p:nvPr/>
          </p:nvSpPr>
          <p:spPr bwMode="auto">
            <a:xfrm>
              <a:off x="8866752" y="4129472"/>
              <a:ext cx="1938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03</a:t>
              </a:r>
              <a:r>
                <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输入信息查询</a:t>
              </a:r>
              <a:endParaRPr lang="zh-CN" altLang="en-US" b="1" spc="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4" name="Rectangle 7"/>
            <p:cNvSpPr/>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输入</a:t>
              </a:r>
              <a:r>
                <a:rPr lang="zh-CN" altLang="en-US"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查询信息后</a:t>
              </a:r>
              <a:r>
                <a:rPr lang="en-US" altLang="zh-CN" sz="1200" b="1" spc="100" dirty="0" smtClean="0">
                  <a:solidFill>
                    <a:srgbClr val="4594FF"/>
                  </a:solidFill>
                  <a:latin typeface="微软雅黑" panose="020B0503020204020204" pitchFamily="34" charset="-122"/>
                  <a:ea typeface="微软雅黑" panose="020B0503020204020204" pitchFamily="34" charset="-122"/>
                  <a:cs typeface="Lato Light" charset="0"/>
                  <a:sym typeface="Lato Light" charset="0"/>
                </a:rPr>
                <a:t>“</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，即可</a:t>
              </a:r>
              <a:r>
                <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自行查询证书，显示查询结果。</a:t>
              </a:r>
              <a:endParaRPr lang="zh-CN" altLang="en-US" sz="1200" spc="1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56" name="矩形 55"/>
          <p:cNvSpPr/>
          <p:nvPr/>
        </p:nvSpPr>
        <p:spPr>
          <a:xfrm>
            <a:off x="4993429" y="271205"/>
            <a:ext cx="1960880" cy="583565"/>
          </a:xfrm>
          <a:prstGeom prst="rect">
            <a:avLst/>
          </a:prstGeom>
        </p:spPr>
        <p:txBody>
          <a:bodyPr wrap="none">
            <a:spAutoFit/>
          </a:bodyPr>
          <a:p>
            <a:pPr lvl="0" algn="l">
              <a:buClrTx/>
              <a:buSzTx/>
              <a:buFontTx/>
            </a:pPr>
            <a:r>
              <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rPr>
              <a:t>证书查询</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sym typeface="+mn-ea"/>
            </a:endParaRPr>
          </a:p>
        </p:txBody>
      </p:sp>
      <p:grpSp>
        <p:nvGrpSpPr>
          <p:cNvPr id="34" name="组合 33"/>
          <p:cNvGrpSpPr/>
          <p:nvPr/>
        </p:nvGrpSpPr>
        <p:grpSpPr>
          <a:xfrm>
            <a:off x="1834515" y="1200150"/>
            <a:ext cx="3542665" cy="1985010"/>
            <a:chOff x="7389" y="2211"/>
            <a:chExt cx="5849" cy="3394"/>
          </a:xfrm>
        </p:grpSpPr>
        <p:pic>
          <p:nvPicPr>
            <p:cNvPr id="30" name="图片 2"/>
            <p:cNvPicPr>
              <a:picLocks noChangeAspect="1"/>
            </p:cNvPicPr>
            <p:nvPr/>
          </p:nvPicPr>
          <p:blipFill>
            <a:blip r:embed="rId1"/>
            <a:stretch>
              <a:fillRect/>
            </a:stretch>
          </p:blipFill>
          <p:spPr>
            <a:xfrm>
              <a:off x="7389" y="2211"/>
              <a:ext cx="5421" cy="2955"/>
            </a:xfrm>
            <a:prstGeom prst="rect">
              <a:avLst/>
            </a:prstGeom>
            <a:noFill/>
            <a:ln>
              <a:noFill/>
            </a:ln>
          </p:spPr>
        </p:pic>
        <p:pic>
          <p:nvPicPr>
            <p:cNvPr id="33" name="图片 2"/>
            <p:cNvPicPr>
              <a:picLocks noChangeAspect="1"/>
            </p:cNvPicPr>
            <p:nvPr/>
          </p:nvPicPr>
          <p:blipFill>
            <a:blip r:embed="rId1"/>
            <a:srcRect l="78141" t="90998"/>
            <a:stretch>
              <a:fillRect/>
            </a:stretch>
          </p:blipFill>
          <p:spPr>
            <a:xfrm>
              <a:off x="10308" y="4947"/>
              <a:ext cx="2931" cy="658"/>
            </a:xfrm>
            <a:prstGeom prst="rect">
              <a:avLst/>
            </a:prstGeom>
            <a:noFill/>
            <a:ln>
              <a:noFill/>
            </a:ln>
          </p:spPr>
        </p:pic>
      </p:grpSp>
      <p:grpSp>
        <p:nvGrpSpPr>
          <p:cNvPr id="36" name="组合 35"/>
          <p:cNvGrpSpPr/>
          <p:nvPr/>
        </p:nvGrpSpPr>
        <p:grpSpPr>
          <a:xfrm>
            <a:off x="6172200" y="1189355"/>
            <a:ext cx="2816860" cy="2117090"/>
            <a:chOff x="12956" y="2361"/>
            <a:chExt cx="4217" cy="3132"/>
          </a:xfrm>
        </p:grpSpPr>
        <p:pic>
          <p:nvPicPr>
            <p:cNvPr id="29" name="图片 28"/>
            <p:cNvPicPr>
              <a:picLocks noChangeAspect="1"/>
            </p:cNvPicPr>
            <p:nvPr/>
          </p:nvPicPr>
          <p:blipFill>
            <a:blip r:embed="rId2"/>
            <a:srcRect l="9857" t="9290" r="15058" b="26861"/>
            <a:stretch>
              <a:fillRect/>
            </a:stretch>
          </p:blipFill>
          <p:spPr>
            <a:xfrm>
              <a:off x="13396" y="2361"/>
              <a:ext cx="3777" cy="2079"/>
            </a:xfrm>
            <a:prstGeom prst="rect">
              <a:avLst/>
            </a:prstGeom>
          </p:spPr>
        </p:pic>
        <p:pic>
          <p:nvPicPr>
            <p:cNvPr id="35" name="图片 34"/>
            <p:cNvPicPr>
              <a:picLocks noChangeAspect="1"/>
            </p:cNvPicPr>
            <p:nvPr/>
          </p:nvPicPr>
          <p:blipFill>
            <a:blip r:embed="rId2"/>
            <a:srcRect l="8399" t="30360" r="74672" b="39023"/>
            <a:stretch>
              <a:fillRect/>
            </a:stretch>
          </p:blipFill>
          <p:spPr>
            <a:xfrm>
              <a:off x="12956" y="3308"/>
              <a:ext cx="1962" cy="21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图片 28"/>
          <p:cNvPicPr>
            <a:picLocks noChangeAspect="1"/>
          </p:cNvPicPr>
          <p:nvPr>
            <p:custDataLst>
              <p:tags r:id="rId1"/>
            </p:custDataLst>
          </p:nvPr>
        </p:nvPicPr>
        <p:blipFill>
          <a:blip r:embed="rId2" cstate="screen"/>
          <a:stretch>
            <a:fillRect/>
          </a:stretch>
        </p:blipFill>
        <p:spPr>
          <a:xfrm>
            <a:off x="112347" y="979541"/>
            <a:ext cx="1153845" cy="2231780"/>
          </a:xfrm>
          <a:prstGeom prst="rect">
            <a:avLst/>
          </a:prstGeom>
        </p:spPr>
      </p:pic>
      <p:pic>
        <p:nvPicPr>
          <p:cNvPr id="12" name="PA-图片 11"/>
          <p:cNvPicPr>
            <a:picLocks noChangeAspect="1"/>
          </p:cNvPicPr>
          <p:nvPr>
            <p:custDataLst>
              <p:tags r:id="rId3"/>
            </p:custDataLst>
          </p:nvPr>
        </p:nvPicPr>
        <p:blipFill>
          <a:blip r:embed="rId4" cstate="screen"/>
          <a:stretch>
            <a:fillRect/>
          </a:stretch>
        </p:blipFill>
        <p:spPr>
          <a:xfrm>
            <a:off x="5756071" y="4648394"/>
            <a:ext cx="1772816" cy="3429000"/>
          </a:xfrm>
          <a:prstGeom prst="rect">
            <a:avLst/>
          </a:prstGeom>
        </p:spPr>
      </p:pic>
      <p:pic>
        <p:nvPicPr>
          <p:cNvPr id="13" name="PA-图片 12"/>
          <p:cNvPicPr>
            <a:picLocks noChangeAspect="1"/>
          </p:cNvPicPr>
          <p:nvPr>
            <p:custDataLst>
              <p:tags r:id="rId5"/>
            </p:custDataLst>
          </p:nvPr>
        </p:nvPicPr>
        <p:blipFill>
          <a:blip r:embed="rId4" cstate="screen"/>
          <a:stretch>
            <a:fillRect/>
          </a:stretch>
        </p:blipFill>
        <p:spPr>
          <a:xfrm>
            <a:off x="10074780" y="357260"/>
            <a:ext cx="1772816" cy="3429000"/>
          </a:xfrm>
          <a:prstGeom prst="rect">
            <a:avLst/>
          </a:prstGeom>
        </p:spPr>
      </p:pic>
      <p:pic>
        <p:nvPicPr>
          <p:cNvPr id="15" name="PA-图片 14"/>
          <p:cNvPicPr>
            <a:picLocks noChangeAspect="1"/>
          </p:cNvPicPr>
          <p:nvPr>
            <p:custDataLst>
              <p:tags r:id="rId6"/>
            </p:custDataLst>
          </p:nvPr>
        </p:nvPicPr>
        <p:blipFill>
          <a:blip r:embed="rId7" cstate="screen"/>
          <a:stretch>
            <a:fillRect/>
          </a:stretch>
        </p:blipFill>
        <p:spPr>
          <a:xfrm rot="19717713">
            <a:off x="284866" y="406578"/>
            <a:ext cx="751066" cy="822759"/>
          </a:xfrm>
          <a:prstGeom prst="rect">
            <a:avLst/>
          </a:prstGeom>
        </p:spPr>
      </p:pic>
      <p:pic>
        <p:nvPicPr>
          <p:cNvPr id="16" name="PA-图片 15"/>
          <p:cNvPicPr>
            <a:picLocks noChangeAspect="1"/>
          </p:cNvPicPr>
          <p:nvPr>
            <p:custDataLst>
              <p:tags r:id="rId8"/>
            </p:custDataLst>
          </p:nvPr>
        </p:nvPicPr>
        <p:blipFill>
          <a:blip r:embed="rId9" cstate="screen"/>
          <a:stretch>
            <a:fillRect/>
          </a:stretch>
        </p:blipFill>
        <p:spPr>
          <a:xfrm rot="20594891" flipH="1">
            <a:off x="10751402" y="5654724"/>
            <a:ext cx="1099560" cy="1204519"/>
          </a:xfrm>
          <a:prstGeom prst="rect">
            <a:avLst/>
          </a:prstGeom>
        </p:spPr>
      </p:pic>
      <p:pic>
        <p:nvPicPr>
          <p:cNvPr id="18" name="PA-图片 17"/>
          <p:cNvPicPr>
            <a:picLocks noChangeAspect="1"/>
          </p:cNvPicPr>
          <p:nvPr>
            <p:custDataLst>
              <p:tags r:id="rId10"/>
            </p:custDataLst>
          </p:nvPr>
        </p:nvPicPr>
        <p:blipFill>
          <a:blip r:embed="rId11" cstate="screen"/>
          <a:stretch>
            <a:fillRect/>
          </a:stretch>
        </p:blipFill>
        <p:spPr>
          <a:xfrm rot="2349766">
            <a:off x="280268" y="3094324"/>
            <a:ext cx="760260" cy="832831"/>
          </a:xfrm>
          <a:prstGeom prst="rect">
            <a:avLst/>
          </a:prstGeom>
        </p:spPr>
      </p:pic>
      <p:sp>
        <p:nvSpPr>
          <p:cNvPr id="22" name="PA-菱形 21"/>
          <p:cNvSpPr/>
          <p:nvPr>
            <p:custDataLst>
              <p:tags r:id="rId12"/>
            </p:custDataLst>
          </p:nvPr>
        </p:nvSpPr>
        <p:spPr>
          <a:xfrm>
            <a:off x="6080761" y="962940"/>
            <a:ext cx="5095598" cy="5095598"/>
          </a:xfrm>
          <a:prstGeom prst="diamond">
            <a:avLst/>
          </a:prstGeom>
          <a:blipFill dpi="0" rotWithShape="1">
            <a:blip r:embed="rId1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菱形 22"/>
          <p:cNvSpPr/>
          <p:nvPr>
            <p:custDataLst>
              <p:tags r:id="rId14"/>
            </p:custDataLst>
          </p:nvPr>
        </p:nvSpPr>
        <p:spPr>
          <a:xfrm>
            <a:off x="8878975" y="109112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菱形 23"/>
          <p:cNvSpPr/>
          <p:nvPr>
            <p:custDataLst>
              <p:tags r:id="rId15"/>
            </p:custDataLst>
          </p:nvPr>
        </p:nvSpPr>
        <p:spPr>
          <a:xfrm>
            <a:off x="5645705" y="320828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5" name="PA-菱形 24"/>
          <p:cNvSpPr/>
          <p:nvPr>
            <p:custDataLst>
              <p:tags r:id="rId16"/>
            </p:custDataLst>
          </p:nvPr>
        </p:nvSpPr>
        <p:spPr>
          <a:xfrm>
            <a:off x="8655000" y="5809033"/>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PA-文本框 32"/>
          <p:cNvSpPr txBox="1"/>
          <p:nvPr>
            <p:custDataLst>
              <p:tags r:id="rId17"/>
            </p:custDataLst>
          </p:nvPr>
        </p:nvSpPr>
        <p:spPr>
          <a:xfrm>
            <a:off x="701661" y="1645827"/>
            <a:ext cx="5139524" cy="1105535"/>
          </a:xfrm>
          <a:prstGeom prst="rect">
            <a:avLst/>
          </a:prstGeom>
          <a:noFill/>
        </p:spPr>
        <p:txBody>
          <a:bodyPr wrap="square" lIns="91408" tIns="45704" rIns="91408" bIns="4570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6600" dirty="0">
                <a:solidFill>
                  <a:srgbClr val="4594FF"/>
                </a:solidFill>
                <a:latin typeface="+mn-lt"/>
                <a:cs typeface="+mn-ea"/>
                <a:sym typeface="+mn-lt"/>
              </a:rPr>
              <a:t>谢谢</a:t>
            </a:r>
            <a:r>
              <a:rPr lang="zh-CN" altLang="en-US" sz="6600" dirty="0">
                <a:solidFill>
                  <a:schemeClr val="tx1">
                    <a:lumMod val="65000"/>
                    <a:lumOff val="35000"/>
                  </a:schemeClr>
                </a:solidFill>
                <a:latin typeface="+mn-lt"/>
                <a:cs typeface="+mn-ea"/>
                <a:sym typeface="+mn-lt"/>
              </a:rPr>
              <a:t>观看</a:t>
            </a:r>
            <a:endParaRPr lang="zh-CN" altLang="en-US" sz="6600" dirty="0">
              <a:solidFill>
                <a:schemeClr val="tx1">
                  <a:lumMod val="65000"/>
                  <a:lumOff val="35000"/>
                </a:schemeClr>
              </a:solidFill>
              <a:latin typeface="+mn-lt"/>
              <a:cs typeface="+mn-ea"/>
              <a:sym typeface="+mn-lt"/>
            </a:endParaRPr>
          </a:p>
        </p:txBody>
      </p:sp>
      <p:sp>
        <p:nvSpPr>
          <p:cNvPr id="4" name="TextBox 4"/>
          <p:cNvSpPr txBox="1"/>
          <p:nvPr/>
        </p:nvSpPr>
        <p:spPr>
          <a:xfrm>
            <a:off x="1402080" y="2673350"/>
            <a:ext cx="3976370" cy="617220"/>
          </a:xfrm>
          <a:prstGeom prst="rect">
            <a:avLst/>
          </a:prstGeom>
        </p:spPr>
        <p:txBody>
          <a:bodyPr rtlCol="0" anchor="t"/>
          <a:p>
            <a:pPr algn="l">
              <a:defRPr/>
            </a:pPr>
            <a:endParaRPr lang="en-US" sz="300">
              <a:ea typeface="微软雅黑" panose="020B0503020204020204" pitchFamily="34" charset="-122"/>
              <a:cs typeface="微软雅黑" panose="020B0503020204020204" pitchFamily="34" charset="-122"/>
            </a:endParaRPr>
          </a:p>
          <a:p>
            <a:pPr algn="l"/>
            <a:r>
              <a:rPr lang="en-US" sz="240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Thanks for your watching
</a:t>
            </a:r>
            <a:endParaRPr lang="en-US" sz="240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1025946" y="1028700"/>
            <a:ext cx="4993150" cy="4993150"/>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2"/>
            </p:custDataLst>
          </p:nvPr>
        </p:nvSpPr>
        <p:spPr>
          <a:xfrm>
            <a:off x="536185" y="1028700"/>
            <a:ext cx="4993150" cy="4993150"/>
          </a:xfrm>
          <a:prstGeom prst="diamond">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4"/>
            </p:custDataLst>
          </p:nvPr>
        </p:nvPicPr>
        <p:blipFill>
          <a:blip r:embed="rId5" cstate="screen"/>
          <a:stretch>
            <a:fillRect/>
          </a:stretch>
        </p:blipFill>
        <p:spPr>
          <a:xfrm rot="19717713">
            <a:off x="4547889" y="617321"/>
            <a:ext cx="751066" cy="822759"/>
          </a:xfrm>
          <a:prstGeom prst="rect">
            <a:avLst/>
          </a:prstGeom>
        </p:spPr>
      </p:pic>
      <p:sp>
        <p:nvSpPr>
          <p:cNvPr id="6" name="PA-菱形 5"/>
          <p:cNvSpPr/>
          <p:nvPr>
            <p:custDataLst>
              <p:tags r:id="rId6"/>
            </p:custDataLst>
          </p:nvPr>
        </p:nvSpPr>
        <p:spPr>
          <a:xfrm>
            <a:off x="622438" y="1685483"/>
            <a:ext cx="1386840" cy="1386840"/>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7"/>
            </p:custDataLst>
          </p:nvPr>
        </p:nvSpPr>
        <p:spPr>
          <a:xfrm>
            <a:off x="829739" y="4785542"/>
            <a:ext cx="773950" cy="773950"/>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8"/>
            </p:custDataLst>
          </p:nvPr>
        </p:nvSpPr>
        <p:spPr>
          <a:xfrm>
            <a:off x="2299920" y="5910125"/>
            <a:ext cx="447950" cy="447950"/>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菱形 8"/>
          <p:cNvSpPr/>
          <p:nvPr>
            <p:custDataLst>
              <p:tags r:id="rId9"/>
            </p:custDataLst>
          </p:nvPr>
        </p:nvSpPr>
        <p:spPr>
          <a:xfrm>
            <a:off x="251295" y="1028700"/>
            <a:ext cx="4993150" cy="4993150"/>
          </a:xfrm>
          <a:prstGeom prst="diamond">
            <a:avLst/>
          </a:prstGeom>
          <a:solidFill>
            <a:srgbClr val="4594F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0"/>
            </p:custDataLst>
          </p:nvPr>
        </p:nvSpPr>
        <p:spPr>
          <a:xfrm>
            <a:off x="622438" y="2271840"/>
            <a:ext cx="4349607" cy="1825660"/>
          </a:xfrm>
          <a:prstGeom prst="rect">
            <a:avLst/>
          </a:prstGeom>
          <a:noFill/>
        </p:spPr>
        <p:txBody>
          <a:bodyPr wrap="square" lIns="91408" tIns="45704" rIns="91408" bIns="45704" rtlCol="0">
            <a:spAutoFit/>
          </a:bodyPr>
          <a:lstStyle/>
          <a:p>
            <a:pPr algn="ctr">
              <a:lnSpc>
                <a:spcPct val="130000"/>
              </a:lnSpc>
            </a:pPr>
            <a:r>
              <a:rPr lang="zh-CN" altLang="en-US" sz="9600" b="1" dirty="0">
                <a:solidFill>
                  <a:schemeClr val="bg1"/>
                </a:solidFill>
                <a:cs typeface="+mn-ea"/>
                <a:sym typeface="+mn-lt"/>
              </a:rPr>
              <a:t>目 录</a:t>
            </a:r>
            <a:endParaRPr lang="en-US" altLang="zh-CN" sz="9600" b="1" dirty="0">
              <a:solidFill>
                <a:schemeClr val="bg1"/>
              </a:solidFill>
              <a:cs typeface="+mn-ea"/>
              <a:sym typeface="+mn-lt"/>
            </a:endParaRPr>
          </a:p>
        </p:txBody>
      </p:sp>
      <p:sp>
        <p:nvSpPr>
          <p:cNvPr id="11" name="PA-文本框 42"/>
          <p:cNvSpPr txBox="1"/>
          <p:nvPr>
            <p:custDataLst>
              <p:tags r:id="rId11"/>
            </p:custDataLst>
          </p:nvPr>
        </p:nvSpPr>
        <p:spPr>
          <a:xfrm>
            <a:off x="1152224" y="4087194"/>
            <a:ext cx="3315838" cy="290945"/>
          </a:xfrm>
          <a:prstGeom prst="rect">
            <a:avLst/>
          </a:prstGeom>
          <a:solidFill>
            <a:srgbClr val="4594FF"/>
          </a:solidFill>
        </p:spPr>
        <p:txBody>
          <a:bodyPr wrap="square" lIns="91408" tIns="45704" rIns="91408" bIns="45704" rtlCol="0">
            <a:spAutoFit/>
          </a:bodyPr>
          <a:lstStyle/>
          <a:p>
            <a:pPr algn="dist">
              <a:lnSpc>
                <a:spcPct val="130000"/>
              </a:lnSpc>
            </a:pPr>
            <a:r>
              <a:rPr lang="en-US" altLang="zh-CN" sz="1100" dirty="0">
                <a:solidFill>
                  <a:schemeClr val="bg1"/>
                </a:solidFill>
                <a:cs typeface="+mn-ea"/>
                <a:sym typeface="+mn-lt"/>
              </a:rPr>
              <a:t>CONTENTS</a:t>
            </a:r>
            <a:endParaRPr lang="en-US" altLang="zh-CN" sz="1100" dirty="0">
              <a:solidFill>
                <a:schemeClr val="bg1"/>
              </a:solidFill>
              <a:cs typeface="+mn-ea"/>
              <a:sym typeface="+mn-lt"/>
            </a:endParaRPr>
          </a:p>
        </p:txBody>
      </p:sp>
      <p:pic>
        <p:nvPicPr>
          <p:cNvPr id="12" name="PA-图片 11"/>
          <p:cNvPicPr>
            <a:picLocks noChangeAspect="1"/>
          </p:cNvPicPr>
          <p:nvPr>
            <p:custDataLst>
              <p:tags r:id="rId12"/>
            </p:custDataLst>
          </p:nvPr>
        </p:nvPicPr>
        <p:blipFill>
          <a:blip r:embed="rId13" cstate="screen"/>
          <a:stretch>
            <a:fillRect/>
          </a:stretch>
        </p:blipFill>
        <p:spPr>
          <a:xfrm>
            <a:off x="11038997" y="5763714"/>
            <a:ext cx="959806" cy="1856467"/>
          </a:xfrm>
          <a:prstGeom prst="rect">
            <a:avLst/>
          </a:prstGeom>
        </p:spPr>
      </p:pic>
      <p:grpSp>
        <p:nvGrpSpPr>
          <p:cNvPr id="16" name="PA-组合 15"/>
          <p:cNvGrpSpPr/>
          <p:nvPr>
            <p:custDataLst>
              <p:tags r:id="rId14"/>
            </p:custDataLst>
          </p:nvPr>
        </p:nvGrpSpPr>
        <p:grpSpPr>
          <a:xfrm>
            <a:off x="6976357" y="864153"/>
            <a:ext cx="4810846" cy="1313566"/>
            <a:chOff x="5814225" y="1200460"/>
            <a:chExt cx="5704675" cy="1557620"/>
          </a:xfrm>
        </p:grpSpPr>
        <p:sp>
          <p:nvSpPr>
            <p:cNvPr id="15" name="PA-矩形 14"/>
            <p:cNvSpPr/>
            <p:nvPr>
              <p:custDataLst>
                <p:tags r:id="rId15"/>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13" name="PA-圆角矩形 1"/>
            <p:cNvSpPr/>
            <p:nvPr>
              <p:custDataLst>
                <p:tags r:id="rId16"/>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项目背景</a:t>
              </a:r>
              <a:endParaRPr kumimoji="1" lang="zh-CN" altLang="en-US" sz="3600" b="1" dirty="0">
                <a:solidFill>
                  <a:schemeClr val="bg1"/>
                </a:solidFill>
                <a:cs typeface="+mn-ea"/>
                <a:sym typeface="+mn-lt"/>
              </a:endParaRPr>
            </a:p>
          </p:txBody>
        </p:sp>
        <p:sp>
          <p:nvSpPr>
            <p:cNvPr id="14" name="PA-泪珠形 2"/>
            <p:cNvSpPr/>
            <p:nvPr>
              <p:custDataLst>
                <p:tags r:id="rId17"/>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01</a:t>
              </a:r>
              <a:endParaRPr kumimoji="1" lang="zh-CN" altLang="en-US" sz="2800" b="1" dirty="0">
                <a:cs typeface="+mn-ea"/>
                <a:sym typeface="+mn-lt"/>
              </a:endParaRPr>
            </a:p>
          </p:txBody>
        </p:sp>
      </p:grpSp>
      <p:grpSp>
        <p:nvGrpSpPr>
          <p:cNvPr id="21" name="PA-组合 20"/>
          <p:cNvGrpSpPr/>
          <p:nvPr>
            <p:custDataLst>
              <p:tags r:id="rId18"/>
            </p:custDataLst>
          </p:nvPr>
        </p:nvGrpSpPr>
        <p:grpSpPr>
          <a:xfrm>
            <a:off x="6464456" y="2213699"/>
            <a:ext cx="4810846" cy="1313566"/>
            <a:chOff x="5814225" y="1200460"/>
            <a:chExt cx="5704675" cy="1557620"/>
          </a:xfrm>
        </p:grpSpPr>
        <p:sp>
          <p:nvSpPr>
            <p:cNvPr id="22" name="PA-矩形 21"/>
            <p:cNvSpPr/>
            <p:nvPr>
              <p:custDataLst>
                <p:tags r:id="rId19"/>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23" name="PA-圆角矩形 1"/>
            <p:cNvSpPr/>
            <p:nvPr>
              <p:custDataLst>
                <p:tags r:id="rId20"/>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项目介绍</a:t>
              </a:r>
              <a:endParaRPr kumimoji="1" lang="zh-CN" altLang="en-US" sz="3600" b="1" dirty="0">
                <a:solidFill>
                  <a:schemeClr val="bg1"/>
                </a:solidFill>
                <a:cs typeface="+mn-ea"/>
                <a:sym typeface="+mn-lt"/>
              </a:endParaRPr>
            </a:p>
          </p:txBody>
        </p:sp>
        <p:sp>
          <p:nvSpPr>
            <p:cNvPr id="24" name="PA-泪珠形 2"/>
            <p:cNvSpPr/>
            <p:nvPr>
              <p:custDataLst>
                <p:tags r:id="rId21"/>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02</a:t>
              </a:r>
              <a:endParaRPr kumimoji="1" lang="zh-CN" altLang="en-US" sz="2800" b="1" dirty="0">
                <a:cs typeface="+mn-ea"/>
                <a:sym typeface="+mn-lt"/>
              </a:endParaRPr>
            </a:p>
          </p:txBody>
        </p:sp>
      </p:grpSp>
      <p:grpSp>
        <p:nvGrpSpPr>
          <p:cNvPr id="25" name="PA-组合 24"/>
          <p:cNvGrpSpPr/>
          <p:nvPr>
            <p:custDataLst>
              <p:tags r:id="rId22"/>
            </p:custDataLst>
          </p:nvPr>
        </p:nvGrpSpPr>
        <p:grpSpPr>
          <a:xfrm>
            <a:off x="5952554" y="3563245"/>
            <a:ext cx="4810846" cy="1313566"/>
            <a:chOff x="5814225" y="1200460"/>
            <a:chExt cx="5704675" cy="1557620"/>
          </a:xfrm>
        </p:grpSpPr>
        <p:sp>
          <p:nvSpPr>
            <p:cNvPr id="26" name="PA-矩形 25"/>
            <p:cNvSpPr/>
            <p:nvPr>
              <p:custDataLst>
                <p:tags r:id="rId23"/>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27" name="PA-圆角矩形 1"/>
            <p:cNvSpPr/>
            <p:nvPr>
              <p:custDataLst>
                <p:tags r:id="rId24"/>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培训与考核</a:t>
              </a:r>
              <a:endParaRPr kumimoji="1" lang="zh-CN" altLang="en-US" sz="3600" b="1" dirty="0">
                <a:solidFill>
                  <a:schemeClr val="bg1"/>
                </a:solidFill>
                <a:cs typeface="+mn-ea"/>
                <a:sym typeface="+mn-lt"/>
              </a:endParaRPr>
            </a:p>
          </p:txBody>
        </p:sp>
        <p:sp>
          <p:nvSpPr>
            <p:cNvPr id="28" name="PA-泪珠形 2"/>
            <p:cNvSpPr/>
            <p:nvPr>
              <p:custDataLst>
                <p:tags r:id="rId25"/>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03</a:t>
              </a:r>
              <a:endParaRPr kumimoji="1" lang="zh-CN" altLang="en-US" sz="2800" b="1" dirty="0">
                <a:cs typeface="+mn-ea"/>
                <a:sym typeface="+mn-lt"/>
              </a:endParaRPr>
            </a:p>
          </p:txBody>
        </p:sp>
      </p:grpSp>
      <p:grpSp>
        <p:nvGrpSpPr>
          <p:cNvPr id="29" name="PA-组合 28"/>
          <p:cNvGrpSpPr/>
          <p:nvPr>
            <p:custDataLst>
              <p:tags r:id="rId26"/>
            </p:custDataLst>
          </p:nvPr>
        </p:nvGrpSpPr>
        <p:grpSpPr>
          <a:xfrm>
            <a:off x="5440652" y="4912791"/>
            <a:ext cx="4810846" cy="1313566"/>
            <a:chOff x="5814225" y="1200460"/>
            <a:chExt cx="5704675" cy="1557620"/>
          </a:xfrm>
        </p:grpSpPr>
        <p:sp>
          <p:nvSpPr>
            <p:cNvPr id="30" name="PA-矩形 29"/>
            <p:cNvSpPr/>
            <p:nvPr>
              <p:custDataLst>
                <p:tags r:id="rId27"/>
              </p:custDataLst>
            </p:nvPr>
          </p:nvSpPr>
          <p:spPr>
            <a:xfrm>
              <a:off x="6559251" y="1575439"/>
              <a:ext cx="4959649" cy="807664"/>
            </a:xfrm>
            <a:prstGeom prst="rect">
              <a:avLst/>
            </a:prstGeom>
            <a:gradFill>
              <a:gsLst>
                <a:gs pos="100000">
                  <a:srgbClr val="4594FF">
                    <a:alpha val="0"/>
                  </a:srgbClr>
                </a:gs>
                <a:gs pos="53000">
                  <a:srgbClr val="4594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31" name="PA-圆角矩形 1"/>
            <p:cNvSpPr/>
            <p:nvPr>
              <p:custDataLst>
                <p:tags r:id="rId28"/>
              </p:custDataLst>
            </p:nvPr>
          </p:nvSpPr>
          <p:spPr>
            <a:xfrm>
              <a:off x="6730914" y="1680012"/>
              <a:ext cx="4021968" cy="598516"/>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cs typeface="+mn-ea"/>
                  <a:sym typeface="+mn-lt"/>
                </a:rPr>
                <a:t>证书查询</a:t>
              </a:r>
              <a:endParaRPr kumimoji="1" lang="zh-CN" altLang="en-US" sz="3600" b="1" dirty="0">
                <a:solidFill>
                  <a:schemeClr val="bg1"/>
                </a:solidFill>
                <a:cs typeface="+mn-ea"/>
                <a:sym typeface="+mn-lt"/>
              </a:endParaRPr>
            </a:p>
          </p:txBody>
        </p:sp>
        <p:sp>
          <p:nvSpPr>
            <p:cNvPr id="32" name="PA-泪珠形 2"/>
            <p:cNvSpPr/>
            <p:nvPr>
              <p:custDataLst>
                <p:tags r:id="rId29"/>
              </p:custDataLst>
            </p:nvPr>
          </p:nvSpPr>
          <p:spPr>
            <a:xfrm>
              <a:off x="5814225" y="1200460"/>
              <a:ext cx="1557620" cy="1557620"/>
            </a:xfrm>
            <a:prstGeom prst="diamond">
              <a:avLst/>
            </a:prstGeom>
            <a:solidFill>
              <a:srgbClr val="4594F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cs typeface="+mn-ea"/>
                  <a:sym typeface="+mn-lt"/>
                </a:rPr>
                <a:t>04</a:t>
              </a:r>
              <a:endParaRPr kumimoji="1" lang="zh-CN" altLang="en-US" sz="2800" b="1" dirty="0">
                <a:cs typeface="+mn-ea"/>
                <a:sym typeface="+mn-lt"/>
              </a:endParaRPr>
            </a:p>
          </p:txBody>
        </p:sp>
      </p:grpSp>
    </p:spTree>
  </p:cSld>
  <p:clrMapOvr>
    <a:masterClrMapping/>
  </p:clrMapOvr>
  <p:transition spd="slow"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菱形 2"/>
          <p:cNvSpPr/>
          <p:nvPr>
            <p:custDataLst>
              <p:tags r:id="rId1"/>
            </p:custDataLst>
          </p:nvPr>
        </p:nvSpPr>
        <p:spPr>
          <a:xfrm>
            <a:off x="4912859" y="384748"/>
            <a:ext cx="3247452" cy="3247452"/>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A-图片 4"/>
          <p:cNvPicPr>
            <a:picLocks noChangeAspect="1"/>
          </p:cNvPicPr>
          <p:nvPr>
            <p:custDataLst>
              <p:tags r:id="rId2"/>
            </p:custDataLst>
          </p:nvPr>
        </p:nvPicPr>
        <p:blipFill>
          <a:blip r:embed="rId3" cstate="screen"/>
          <a:stretch>
            <a:fillRect/>
          </a:stretch>
        </p:blipFill>
        <p:spPr>
          <a:xfrm rot="19717713">
            <a:off x="3950348" y="583309"/>
            <a:ext cx="685862" cy="751331"/>
          </a:xfrm>
          <a:prstGeom prst="rect">
            <a:avLst/>
          </a:prstGeom>
        </p:spPr>
      </p:pic>
      <p:sp>
        <p:nvSpPr>
          <p:cNvPr id="6" name="PA-菱形 5"/>
          <p:cNvSpPr/>
          <p:nvPr>
            <p:custDataLst>
              <p:tags r:id="rId4"/>
            </p:custDataLst>
          </p:nvPr>
        </p:nvSpPr>
        <p:spPr>
          <a:xfrm>
            <a:off x="4650425" y="811908"/>
            <a:ext cx="901975" cy="901975"/>
          </a:xfrm>
          <a:prstGeom prst="diamond">
            <a:avLst/>
          </a:prstGeom>
          <a:gradFill>
            <a:gsLst>
              <a:gs pos="100000">
                <a:schemeClr val="accent2">
                  <a:alpha val="0"/>
                </a:schemeClr>
              </a:gs>
              <a:gs pos="0">
                <a:srgbClr val="4594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菱形 6"/>
          <p:cNvSpPr/>
          <p:nvPr>
            <p:custDataLst>
              <p:tags r:id="rId5"/>
            </p:custDataLst>
          </p:nvPr>
        </p:nvSpPr>
        <p:spPr>
          <a:xfrm>
            <a:off x="6939210" y="674925"/>
            <a:ext cx="503363" cy="503363"/>
          </a:xfrm>
          <a:prstGeom prst="diamond">
            <a:avLst/>
          </a:pr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PA-菱形 7"/>
          <p:cNvSpPr/>
          <p:nvPr>
            <p:custDataLst>
              <p:tags r:id="rId6"/>
            </p:custDataLst>
          </p:nvPr>
        </p:nvSpPr>
        <p:spPr>
          <a:xfrm>
            <a:off x="5627105" y="3540211"/>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11"/>
          <p:cNvPicPr>
            <a:picLocks noChangeAspect="1"/>
          </p:cNvPicPr>
          <p:nvPr>
            <p:custDataLst>
              <p:tags r:id="rId7"/>
            </p:custDataLst>
          </p:nvPr>
        </p:nvPicPr>
        <p:blipFill>
          <a:blip r:embed="rId8" cstate="screen"/>
          <a:stretch>
            <a:fillRect/>
          </a:stretch>
        </p:blipFill>
        <p:spPr>
          <a:xfrm>
            <a:off x="11038997" y="5763714"/>
            <a:ext cx="959806" cy="1856467"/>
          </a:xfrm>
          <a:prstGeom prst="rect">
            <a:avLst/>
          </a:prstGeom>
        </p:spPr>
      </p:pic>
      <p:sp>
        <p:nvSpPr>
          <p:cNvPr id="13" name="PA-圆角矩形 1"/>
          <p:cNvSpPr/>
          <p:nvPr>
            <p:custDataLst>
              <p:tags r:id="rId9"/>
            </p:custDataLst>
          </p:nvPr>
        </p:nvSpPr>
        <p:spPr>
          <a:xfrm>
            <a:off x="3602707" y="4352892"/>
            <a:ext cx="4986585"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7200" dirty="0">
                <a:solidFill>
                  <a:schemeClr val="tx1">
                    <a:lumMod val="65000"/>
                    <a:lumOff val="35000"/>
                  </a:schemeClr>
                </a:solidFill>
                <a:cs typeface="+mn-ea"/>
                <a:sym typeface="+mn-lt"/>
              </a:rPr>
              <a:t>项目背景</a:t>
            </a:r>
            <a:endParaRPr kumimoji="1" lang="zh-CN" altLang="en-US" sz="7200" dirty="0">
              <a:solidFill>
                <a:schemeClr val="tx1">
                  <a:lumMod val="65000"/>
                  <a:lumOff val="35000"/>
                </a:schemeClr>
              </a:solidFill>
              <a:cs typeface="+mn-ea"/>
              <a:sym typeface="+mn-lt"/>
            </a:endParaRPr>
          </a:p>
        </p:txBody>
      </p:sp>
      <p:sp>
        <p:nvSpPr>
          <p:cNvPr id="33" name="PA-菱形 32"/>
          <p:cNvSpPr/>
          <p:nvPr>
            <p:custDataLst>
              <p:tags r:id="rId10"/>
            </p:custDataLst>
          </p:nvPr>
        </p:nvSpPr>
        <p:spPr>
          <a:xfrm>
            <a:off x="3878005" y="384748"/>
            <a:ext cx="3247452" cy="3247452"/>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菱形 1"/>
          <p:cNvSpPr/>
          <p:nvPr>
            <p:custDataLst>
              <p:tags r:id="rId11"/>
            </p:custDataLst>
          </p:nvPr>
        </p:nvSpPr>
        <p:spPr>
          <a:xfrm>
            <a:off x="4472274" y="384748"/>
            <a:ext cx="3247452" cy="3247452"/>
          </a:xfrm>
          <a:prstGeom prst="diamond">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PA-图片 33"/>
          <p:cNvPicPr>
            <a:picLocks noChangeAspect="1"/>
          </p:cNvPicPr>
          <p:nvPr>
            <p:custDataLst>
              <p:tags r:id="rId13"/>
            </p:custDataLst>
          </p:nvPr>
        </p:nvPicPr>
        <p:blipFill>
          <a:blip r:embed="rId8" cstate="screen"/>
          <a:stretch>
            <a:fillRect/>
          </a:stretch>
        </p:blipFill>
        <p:spPr>
          <a:xfrm>
            <a:off x="180497" y="250054"/>
            <a:ext cx="959806" cy="1856467"/>
          </a:xfrm>
          <a:prstGeom prst="rect">
            <a:avLst/>
          </a:prstGeom>
        </p:spPr>
      </p:pic>
      <p:sp>
        <p:nvSpPr>
          <p:cNvPr id="38" name="PA-任意多边形 37"/>
          <p:cNvSpPr/>
          <p:nvPr>
            <p:custDataLst>
              <p:tags r:id="rId14"/>
            </p:custDataLst>
          </p:nvPr>
        </p:nvSpPr>
        <p:spPr>
          <a:xfrm>
            <a:off x="0" y="3743926"/>
            <a:ext cx="3088178" cy="3114075"/>
          </a:xfrm>
          <a:custGeom>
            <a:avLst/>
            <a:gdLst>
              <a:gd name="connsiteX0" fmla="*/ 0 w 3088178"/>
              <a:gd name="connsiteY0" fmla="*/ 0 h 3114075"/>
              <a:gd name="connsiteX1" fmla="*/ 3088178 w 3088178"/>
              <a:gd name="connsiteY1" fmla="*/ 3088178 h 3114075"/>
              <a:gd name="connsiteX2" fmla="*/ 3062281 w 3088178"/>
              <a:gd name="connsiteY2" fmla="*/ 3114075 h 3114075"/>
              <a:gd name="connsiteX3" fmla="*/ 0 w 3088178"/>
              <a:gd name="connsiteY3" fmla="*/ 3114075 h 3114075"/>
            </a:gdLst>
            <a:ahLst/>
            <a:cxnLst>
              <a:cxn ang="0">
                <a:pos x="connsiteX0" y="connsiteY0"/>
              </a:cxn>
              <a:cxn ang="0">
                <a:pos x="connsiteX1" y="connsiteY1"/>
              </a:cxn>
              <a:cxn ang="0">
                <a:pos x="connsiteX2" y="connsiteY2"/>
              </a:cxn>
              <a:cxn ang="0">
                <a:pos x="connsiteX3" y="connsiteY3"/>
              </a:cxn>
            </a:cxnLst>
            <a:rect l="l" t="t" r="r" b="b"/>
            <a:pathLst>
              <a:path w="3088178" h="3114075">
                <a:moveTo>
                  <a:pt x="0" y="0"/>
                </a:moveTo>
                <a:lnTo>
                  <a:pt x="3088178" y="3088178"/>
                </a:lnTo>
                <a:lnTo>
                  <a:pt x="3062281" y="3114075"/>
                </a:lnTo>
                <a:lnTo>
                  <a:pt x="0" y="3114075"/>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PA-任意多边形 41"/>
          <p:cNvSpPr/>
          <p:nvPr>
            <p:custDataLst>
              <p:tags r:id="rId15"/>
            </p:custDataLst>
          </p:nvPr>
        </p:nvSpPr>
        <p:spPr>
          <a:xfrm>
            <a:off x="10895512" y="1"/>
            <a:ext cx="1296488" cy="1500739"/>
          </a:xfrm>
          <a:custGeom>
            <a:avLst/>
            <a:gdLst>
              <a:gd name="connsiteX0" fmla="*/ 384748 w 1296488"/>
              <a:gd name="connsiteY0" fmla="*/ 0 h 1500739"/>
              <a:gd name="connsiteX1" fmla="*/ 1296488 w 1296488"/>
              <a:gd name="connsiteY1" fmla="*/ 0 h 1500739"/>
              <a:gd name="connsiteX2" fmla="*/ 1296488 w 1296488"/>
              <a:gd name="connsiteY2" fmla="*/ 1320242 h 1500739"/>
              <a:gd name="connsiteX3" fmla="*/ 1115991 w 1296488"/>
              <a:gd name="connsiteY3" fmla="*/ 1500739 h 1500739"/>
              <a:gd name="connsiteX4" fmla="*/ 0 w 1296488"/>
              <a:gd name="connsiteY4" fmla="*/ 384748 h 15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8" h="1500739">
                <a:moveTo>
                  <a:pt x="384748" y="0"/>
                </a:moveTo>
                <a:lnTo>
                  <a:pt x="1296488" y="0"/>
                </a:lnTo>
                <a:lnTo>
                  <a:pt x="1296488" y="1320242"/>
                </a:lnTo>
                <a:lnTo>
                  <a:pt x="1115991" y="1500739"/>
                </a:lnTo>
                <a:lnTo>
                  <a:pt x="0" y="384748"/>
                </a:lnTo>
                <a:close/>
              </a:path>
            </a:pathLst>
          </a:custGeom>
          <a:gradFill>
            <a:gsLst>
              <a:gs pos="100000">
                <a:schemeClr val="accent2">
                  <a:alpha val="0"/>
                </a:schemeClr>
              </a:gs>
              <a:gs pos="0">
                <a:srgbClr val="00A7E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PA-菱形 35"/>
          <p:cNvSpPr/>
          <p:nvPr>
            <p:custDataLst>
              <p:tags r:id="rId16"/>
            </p:custDataLst>
          </p:nvPr>
        </p:nvSpPr>
        <p:spPr>
          <a:xfrm>
            <a:off x="4472274" y="669228"/>
            <a:ext cx="3247452" cy="3247452"/>
          </a:xfrm>
          <a:prstGeom prst="diamond">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43"/>
          <p:cNvSpPr txBox="1"/>
          <p:nvPr>
            <p:custDataLst>
              <p:tags r:id="rId17"/>
            </p:custDataLst>
          </p:nvPr>
        </p:nvSpPr>
        <p:spPr>
          <a:xfrm>
            <a:off x="-1306560" y="4777960"/>
            <a:ext cx="4349607" cy="1825660"/>
          </a:xfrm>
          <a:prstGeom prst="rect">
            <a:avLst/>
          </a:prstGeom>
          <a:noFill/>
        </p:spPr>
        <p:txBody>
          <a:bodyPr wrap="square" lIns="91408" tIns="45704" rIns="91408" bIns="45704" rtlCol="0">
            <a:spAutoFit/>
          </a:bodyPr>
          <a:lstStyle/>
          <a:p>
            <a:pPr algn="ctr">
              <a:lnSpc>
                <a:spcPct val="130000"/>
              </a:lnSpc>
            </a:pPr>
            <a:r>
              <a:rPr lang="en-US" altLang="zh-CN" sz="9600" dirty="0">
                <a:solidFill>
                  <a:schemeClr val="bg1"/>
                </a:solidFill>
                <a:cs typeface="+mn-ea"/>
                <a:sym typeface="+mn-lt"/>
              </a:rPr>
              <a:t>02</a:t>
            </a:r>
            <a:endParaRPr lang="en-US" altLang="zh-CN" sz="9600" dirty="0">
              <a:solidFill>
                <a:schemeClr val="bg1"/>
              </a:solidFill>
              <a:cs typeface="+mn-ea"/>
              <a:sym typeface="+mn-lt"/>
            </a:endParaRPr>
          </a:p>
        </p:txBody>
      </p:sp>
      <p:sp>
        <p:nvSpPr>
          <p:cNvPr id="37" name="PA-文本框 42"/>
          <p:cNvSpPr txBox="1"/>
          <p:nvPr>
            <p:custDataLst>
              <p:tags r:id="rId18"/>
            </p:custDataLst>
          </p:nvPr>
        </p:nvSpPr>
        <p:spPr>
          <a:xfrm>
            <a:off x="3990411" y="5014140"/>
            <a:ext cx="4211177" cy="669895"/>
          </a:xfrm>
          <a:prstGeom prst="rect">
            <a:avLst/>
          </a:prstGeom>
          <a:noFill/>
        </p:spPr>
        <p:txBody>
          <a:bodyPr wrap="square" lIns="91408" tIns="45704" rIns="91408" bIns="45704" rtlCol="0">
            <a:spAutoFit/>
          </a:bodyPr>
          <a:lstStyle/>
          <a:p>
            <a:pPr algn="dist">
              <a:lnSpc>
                <a:spcPct val="130000"/>
              </a:lnSpc>
            </a:pPr>
            <a:r>
              <a:rPr lang="en-US" altLang="zh-CN" sz="3200" dirty="0">
                <a:solidFill>
                  <a:schemeClr val="tx1">
                    <a:lumMod val="50000"/>
                    <a:lumOff val="50000"/>
                  </a:schemeClr>
                </a:solidFill>
                <a:cs typeface="+mn-ea"/>
                <a:sym typeface="+mn-lt"/>
              </a:rPr>
              <a:t>PART TWO</a:t>
            </a:r>
            <a:endParaRPr lang="en-US" altLang="zh-CN" sz="3200" dirty="0">
              <a:solidFill>
                <a:schemeClr val="tx1">
                  <a:lumMod val="50000"/>
                  <a:lumOff val="50000"/>
                </a:schemeClr>
              </a:solidFill>
              <a:cs typeface="+mn-ea"/>
              <a:sym typeface="+mn-lt"/>
            </a:endParaRPr>
          </a:p>
        </p:txBody>
      </p:sp>
      <p:cxnSp>
        <p:nvCxnSpPr>
          <p:cNvPr id="43" name="PA-直接连接符 42"/>
          <p:cNvCxnSpPr/>
          <p:nvPr>
            <p:custDataLst>
              <p:tags r:id="rId19"/>
            </p:custDataLst>
          </p:nvPr>
        </p:nvCxnSpPr>
        <p:spPr>
          <a:xfrm>
            <a:off x="319604" y="6481208"/>
            <a:ext cx="1097280" cy="0"/>
          </a:xfrm>
          <a:prstGeom prst="line">
            <a:avLst/>
          </a:prstGeom>
          <a:ln w="3175">
            <a:gradFill>
              <a:gsLst>
                <a:gs pos="0">
                  <a:schemeClr val="bg1">
                    <a:alpha val="0"/>
                  </a:schemeClr>
                </a:gs>
                <a:gs pos="50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9" name="Straight Connector 8"/>
          <p:cNvCxnSpPr/>
          <p:nvPr>
            <p:custDataLst>
              <p:tags r:id="rId1"/>
            </p:custDataLst>
          </p:nvPr>
        </p:nvCxnSpPr>
        <p:spPr>
          <a:xfrm flipV="1">
            <a:off x="6922820" y="3256324"/>
            <a:ext cx="4312224" cy="9011"/>
          </a:xfrm>
          <a:prstGeom prst="line">
            <a:avLst/>
          </a:prstGeom>
          <a:ln w="101600"/>
        </p:spPr>
        <p:style>
          <a:lnRef idx="1">
            <a:srgbClr val="2196F3"/>
          </a:lnRef>
          <a:fillRef idx="0">
            <a:srgbClr val="2196F3"/>
          </a:fillRef>
          <a:effectRef idx="0">
            <a:srgbClr val="2196F3"/>
          </a:effectRef>
          <a:fontRef idx="minor">
            <a:srgbClr val="222222"/>
          </a:fontRef>
        </p:style>
      </p:cxnSp>
      <p:sp>
        <p:nvSpPr>
          <p:cNvPr id="13" name="TextBox 12"/>
          <p:cNvSpPr txBox="1"/>
          <p:nvPr>
            <p:custDataLst>
              <p:tags r:id="rId2"/>
            </p:custDataLst>
          </p:nvPr>
        </p:nvSpPr>
        <p:spPr>
          <a:xfrm>
            <a:off x="6071979" y="4430150"/>
            <a:ext cx="850841" cy="915906"/>
          </a:xfrm>
          <a:prstGeom prst="rect">
            <a:avLst/>
          </a:prstGeom>
          <a:noFill/>
        </p:spPr>
        <p:txBody>
          <a:bodyPr wrap="square" lIns="90000" rIns="90000" rtlCol="0" anchor="ctr" anchorCtr="0">
            <a:normAutofit fontScale="77500" lnSpcReduction="20000"/>
          </a:bodyPr>
          <a:lstStyle/>
          <a:p>
            <a:pPr>
              <a:lnSpc>
                <a:spcPct val="120000"/>
              </a:lnSpc>
            </a:pPr>
            <a:r>
              <a:rPr lang="en-US" sz="4800" b="1" spc="150" dirty="0">
                <a:latin typeface="微软雅黑" panose="020B0503020204020204" pitchFamily="34" charset="-122"/>
                <a:ea typeface="微软雅黑" panose="020B0503020204020204" pitchFamily="34" charset="-122"/>
              </a:rPr>
              <a:t>02</a:t>
            </a:r>
            <a:endParaRPr lang="en-US" sz="4800" b="1" spc="150" dirty="0">
              <a:latin typeface="微软雅黑" panose="020B0503020204020204" pitchFamily="34" charset="-122"/>
              <a:ea typeface="微软雅黑" panose="020B0503020204020204" pitchFamily="34" charset="-122"/>
            </a:endParaRPr>
          </a:p>
        </p:txBody>
      </p:sp>
      <p:cxnSp>
        <p:nvCxnSpPr>
          <p:cNvPr id="15" name="Straight Connector 14"/>
          <p:cNvCxnSpPr/>
          <p:nvPr>
            <p:custDataLst>
              <p:tags r:id="rId3"/>
            </p:custDataLst>
          </p:nvPr>
        </p:nvCxnSpPr>
        <p:spPr>
          <a:xfrm flipV="1">
            <a:off x="1499090" y="3325517"/>
            <a:ext cx="4179640" cy="35399"/>
          </a:xfrm>
          <a:prstGeom prst="line">
            <a:avLst/>
          </a:prstGeom>
          <a:ln w="101600"/>
        </p:spPr>
        <p:style>
          <a:lnRef idx="1">
            <a:srgbClr val="2196F3"/>
          </a:lnRef>
          <a:fillRef idx="0">
            <a:srgbClr val="2196F3"/>
          </a:fillRef>
          <a:effectRef idx="0">
            <a:srgbClr val="2196F3"/>
          </a:effectRef>
          <a:fontRef idx="minor">
            <a:srgbClr val="222222"/>
          </a:fontRef>
        </p:style>
      </p:cxnSp>
      <p:sp>
        <p:nvSpPr>
          <p:cNvPr id="16" name="TextBox 15"/>
          <p:cNvSpPr txBox="1"/>
          <p:nvPr>
            <p:custDataLst>
              <p:tags r:id="rId4"/>
            </p:custDataLst>
          </p:nvPr>
        </p:nvSpPr>
        <p:spPr>
          <a:xfrm>
            <a:off x="1319307" y="3845850"/>
            <a:ext cx="4475059" cy="509744"/>
          </a:xfrm>
          <a:prstGeom prst="rect">
            <a:avLst/>
          </a:prstGeom>
          <a:noFill/>
        </p:spPr>
        <p:txBody>
          <a:bodyPr wrap="square" lIns="90000" tIns="46800" rIns="90000" bIns="0" rtlCol="0" anchor="b" anchorCtr="0">
            <a:noAutofit/>
          </a:bodyPr>
          <a:lstStyle/>
          <a:p>
            <a:pPr lvl="0" algn="l">
              <a:lnSpc>
                <a:spcPct val="120000"/>
              </a:lnSpc>
              <a:buClrTx/>
              <a:buSzTx/>
              <a:buFontTx/>
            </a:pPr>
            <a:r>
              <a:rPr kumimoji="1" lang="zh-CN" altLang="en-US"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人力资源和社会保障部发布公告，在“美容师（4-10-03-01）”职业下增设“皮肤管理师”工种。</a:t>
            </a:r>
            <a:endParaRPr kumimoji="1" lang="zh-CN" altLang="en-US" sz="800" b="1" spc="300" dirty="0">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TextBox 16"/>
          <p:cNvSpPr txBox="1"/>
          <p:nvPr>
            <p:custDataLst>
              <p:tags r:id="rId5"/>
            </p:custDataLst>
          </p:nvPr>
        </p:nvSpPr>
        <p:spPr>
          <a:xfrm>
            <a:off x="742315" y="4482927"/>
            <a:ext cx="850841" cy="915906"/>
          </a:xfrm>
          <a:prstGeom prst="rect">
            <a:avLst/>
          </a:prstGeom>
          <a:noFill/>
        </p:spPr>
        <p:txBody>
          <a:bodyPr wrap="square" lIns="90000" rIns="90000" rtlCol="0" anchor="ctr" anchorCtr="0">
            <a:normAutofit fontScale="77500" lnSpcReduction="20000"/>
          </a:bodyPr>
          <a:lstStyle/>
          <a:p>
            <a:pPr>
              <a:lnSpc>
                <a:spcPct val="120000"/>
              </a:lnSpc>
            </a:pPr>
            <a:r>
              <a:rPr lang="en-US" sz="4800" b="1" spc="150" dirty="0">
                <a:latin typeface="微软雅黑" panose="020B0503020204020204" pitchFamily="34" charset="-122"/>
                <a:ea typeface="微软雅黑" panose="020B0503020204020204" pitchFamily="34" charset="-122"/>
              </a:rPr>
              <a:t>01</a:t>
            </a:r>
            <a:endParaRPr lang="en-US" sz="4800" b="1" spc="150" dirty="0">
              <a:latin typeface="微软雅黑" panose="020B0503020204020204" pitchFamily="34" charset="-122"/>
              <a:ea typeface="微软雅黑" panose="020B0503020204020204" pitchFamily="34" charset="-122"/>
            </a:endParaRPr>
          </a:p>
        </p:txBody>
      </p:sp>
      <p:sp>
        <p:nvSpPr>
          <p:cNvPr id="22" name="TextBox 11"/>
          <p:cNvSpPr txBox="1"/>
          <p:nvPr>
            <p:custDataLst>
              <p:tags r:id="rId6"/>
            </p:custDataLst>
          </p:nvPr>
        </p:nvSpPr>
        <p:spPr>
          <a:xfrm>
            <a:off x="1592843" y="4355593"/>
            <a:ext cx="4200879" cy="2409697"/>
          </a:xfrm>
          <a:prstGeom prst="rect">
            <a:avLst/>
          </a:prstGeom>
          <a:noFill/>
        </p:spPr>
        <p:txBody>
          <a:bodyPr wrap="square" lIns="90000" tIns="0" rtlCol="0"/>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marL="0" lvl="1" indent="0">
              <a:lnSpc>
                <a:spcPct val="100000"/>
              </a:lnSpc>
              <a:spcBef>
                <a:spcPct val="0"/>
              </a:spcBef>
              <a:spcAft>
                <a:spcPct val="15000"/>
              </a:spcAft>
              <a:buNone/>
            </a:pP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14300" lvl="1" indent="-114300">
              <a:lnSpc>
                <a:spcPct val="100000"/>
              </a:lnSpc>
              <a:spcBef>
                <a:spcPct val="0"/>
              </a:spcBef>
              <a:spcAft>
                <a:spcPct val="15000"/>
              </a:spcAft>
              <a:buChar char="•"/>
            </a:pP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自1993年9月原国家劳动部颁发第一部美容师《职业技能标准》、1999年颁布国家首部职业分类大典以来，美容行业被国家认可的职业名称始终只有“美容师”一项。“皮肤管理师”正式写入大典成为美容行业首次增设的职业新工种，体现了美容行业立足新经济时代，对接现代产业体系的阶段性发展成果。</a:t>
            </a: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14300" lvl="1" indent="-114300">
              <a:lnSpc>
                <a:spcPct val="100000"/>
              </a:lnSpc>
              <a:spcBef>
                <a:spcPct val="0"/>
              </a:spcBef>
              <a:spcAft>
                <a:spcPct val="15000"/>
              </a:spcAft>
              <a:buChar char="•"/>
            </a:pPr>
            <a:r>
              <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学习皮肤技术管理的人员可以针对不同的肌肤问题给出科学、专业、有效的护理方案，促进美业市场规范有序发展。</a:t>
            </a:r>
            <a:endParaRPr kumimoji="1" lang="zh-CN" altLang="en-US" sz="1200">
              <a:solidFill>
                <a:srgbClr val="222222">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TextBox 15"/>
          <p:cNvSpPr txBox="1"/>
          <p:nvPr>
            <p:custDataLst>
              <p:tags r:id="rId7"/>
            </p:custDataLst>
          </p:nvPr>
        </p:nvSpPr>
        <p:spPr>
          <a:xfrm>
            <a:off x="7384096" y="3445790"/>
            <a:ext cx="3427253" cy="367504"/>
          </a:xfrm>
          <a:prstGeom prst="rect">
            <a:avLst/>
          </a:prstGeom>
          <a:noFill/>
        </p:spPr>
        <p:txBody>
          <a:bodyPr wrap="square" lIns="90000" tIns="46800" rIns="90000" bIns="0" rtlCol="0" anchor="b" anchorCtr="0"/>
          <a:lstStyle/>
          <a:p>
            <a:pPr algn="ctr">
              <a:lnSpc>
                <a:spcPct val="120000"/>
              </a:lnSpc>
            </a:pPr>
            <a:r>
              <a:rPr lang="zh-CN" altLang="en-US" b="1">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皮肤管理技术职业培训</a:t>
            </a:r>
            <a:endParaRPr lang="zh-CN" altLang="en-US" b="1" spc="300" dirty="0">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TextBox 11"/>
          <p:cNvSpPr txBox="1"/>
          <p:nvPr>
            <p:custDataLst>
              <p:tags r:id="rId8"/>
            </p:custDataLst>
          </p:nvPr>
        </p:nvSpPr>
        <p:spPr>
          <a:xfrm>
            <a:off x="6922518" y="3992832"/>
            <a:ext cx="4383022" cy="2156756"/>
          </a:xfrm>
          <a:prstGeom prst="rect">
            <a:avLst/>
          </a:prstGeom>
          <a:noFill/>
        </p:spPr>
        <p:txBody>
          <a:bodyPr wrap="square" lIns="90000" tIns="0" rtlCol="0"/>
          <a:lstStyle>
            <a:defPPr>
              <a:defRPr lang="en-US"/>
            </a:defPPr>
            <a:lvl1pPr indent="0" algn="r">
              <a:lnSpc>
                <a:spcPct val="130000"/>
              </a:lnSpc>
              <a:buFont typeface="Arial" panose="020B0604020202020204" pitchFamily="34" charset="0"/>
              <a:buNone/>
              <a:defRPr kumimoji="1" sz="1400">
                <a:solidFill>
                  <a:srgbClr val="222222">
                    <a:lumMod val="75000"/>
                    <a:lumOff val="25000"/>
                  </a:srgbClr>
                </a:solidFill>
              </a:defRPr>
            </a:lvl1pPr>
          </a:lstStyle>
          <a:p>
            <a:pPr marL="0" lvl="1" algn="l">
              <a:lnSpc>
                <a:spcPct val="150000"/>
              </a:lnSpc>
              <a:spcBef>
                <a:spcPts val="0"/>
              </a:spcBef>
              <a:spcAft>
                <a:spcPts val="0"/>
              </a:spcAft>
              <a:buClrTx/>
              <a:buSzTx/>
              <a:buFontTx/>
            </a:pPr>
            <a:r>
              <a:rPr lang="en-US" altLang="zh-CN" sz="1200"/>
              <a:t>      </a:t>
            </a:r>
            <a:r>
              <a:rPr lang="zh-CN" altLang="en-US" sz="1200"/>
              <a:t>为全面贯彻落实党的二十大报告关于推进健康中国建设工作部署，促进美业市场规范有序发展，服务人民健康，提升从业人员技能水平，人力资源和社会保障部社会保障能力建设中心主办，北京灵兰在线教育科技有限公司承办，开展</a:t>
            </a:r>
            <a:r>
              <a:rPr lang="zh-CN" altLang="en-US" sz="12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rPr>
              <a:t>皮肤管理技术</a:t>
            </a:r>
            <a:r>
              <a:rPr lang="zh-CN" altLang="en-US" sz="1200"/>
              <a:t>职业技能培训。</a:t>
            </a:r>
            <a:endParaRPr lang="zh-CN" altLang="en-US" sz="1200"/>
          </a:p>
          <a:p>
            <a:pPr marL="0" lvl="1" algn="l">
              <a:lnSpc>
                <a:spcPct val="150000"/>
              </a:lnSpc>
              <a:spcBef>
                <a:spcPts val="0"/>
              </a:spcBef>
              <a:spcAft>
                <a:spcPts val="0"/>
              </a:spcAft>
              <a:buClrTx/>
              <a:buSzTx/>
              <a:buFontTx/>
            </a:pP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凡参加培训并考核合格者，由人力资源和社会保障部社会保障能力建设中心颁发</a:t>
            </a:r>
            <a:r>
              <a:rPr lang="zh-CN" altLang="en-US" sz="12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皮肤管理</a:t>
            </a:r>
            <a:r>
              <a:rPr lang="zh-CN" altLang="en-US" sz="1200" b="1" u="sng">
                <a:solidFill>
                  <a:srgbClr val="4594FF"/>
                </a:solidFill>
                <a:latin typeface="微软雅黑" panose="020B0503020204020204" pitchFamily="34" charset="-122"/>
                <a:ea typeface="微软雅黑" panose="020B0503020204020204" pitchFamily="34" charset="-122"/>
                <a:cs typeface="微软雅黑" panose="020B0503020204020204" pitchFamily="34" charset="-122"/>
                <a:sym typeface="+mn-ea"/>
              </a:rPr>
              <a:t>技术证书</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。证书可通过人力资源和社会保障部教育培训网查询。</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spcBef>
                <a:spcPts val="0"/>
              </a:spcBef>
              <a:spcAft>
                <a:spcPts val="0"/>
              </a:spcAft>
              <a:buClrTx/>
              <a:buSzTx/>
              <a:buFontTx/>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spcBef>
                <a:spcPts val="0"/>
              </a:spcBef>
              <a:spcAft>
                <a:spcPts val="0"/>
              </a:spcAft>
              <a:buClrTx/>
              <a:buSzTx/>
              <a:buFontTx/>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pPr>
            <a:r>
              <a:rPr lang="en-US" altLang="zh-CN" sz="1200" spc="15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spc="15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custDataLst>
              <p:tags r:id="rId9"/>
            </p:custDataLst>
          </p:nvPr>
        </p:nvPicPr>
        <p:blipFill>
          <a:blip r:embed="rId10"/>
          <a:stretch>
            <a:fillRect/>
          </a:stretch>
        </p:blipFill>
        <p:spPr>
          <a:xfrm>
            <a:off x="6922770" y="1263015"/>
            <a:ext cx="4195445" cy="1694815"/>
          </a:xfrm>
          <a:prstGeom prst="rect">
            <a:avLst/>
          </a:prstGeom>
        </p:spPr>
      </p:pic>
      <p:sp>
        <p:nvSpPr>
          <p:cNvPr id="6" name="文本框 5"/>
          <p:cNvSpPr txBox="1"/>
          <p:nvPr/>
        </p:nvSpPr>
        <p:spPr>
          <a:xfrm>
            <a:off x="4090670" y="441960"/>
            <a:ext cx="4010660" cy="521970"/>
          </a:xfrm>
          <a:prstGeom prst="rect">
            <a:avLst/>
          </a:prstGeom>
          <a:noFill/>
        </p:spPr>
        <p:txBody>
          <a:bodyPr wrap="square" rtlCol="0">
            <a:spAutoFit/>
          </a:bodyPr>
          <a:p>
            <a:pPr lvl="0" algn="ctr" defTabSz="609600">
              <a:spcBef>
                <a:spcPts val="0"/>
              </a:spcBef>
              <a:spcAft>
                <a:spcPts val="0"/>
              </a:spcAft>
              <a:buClrTx/>
              <a:buSzTx/>
              <a:buFontTx/>
              <a:defRPr/>
            </a:pPr>
            <a:r>
              <a:rPr lang="zh-CN" altLang="en-US" sz="2800" b="1" kern="0" noProof="0" dirty="0">
                <a:ln>
                  <a:noFill/>
                </a:ln>
                <a:solidFill>
                  <a:prstClr val="black">
                    <a:lumMod val="85000"/>
                    <a:lumOff val="15000"/>
                  </a:prstClr>
                </a:solidFill>
                <a:effectLst/>
                <a:uLnTx/>
                <a:uFillTx/>
                <a:cs typeface="+mn-ea"/>
                <a:sym typeface="+mn-ea"/>
              </a:rPr>
              <a:t>项目背景</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3" name="图片 2"/>
          <p:cNvPicPr/>
          <p:nvPr/>
        </p:nvPicPr>
        <p:blipFill>
          <a:blip r:embed="rId11"/>
        </p:blipFill>
        <p:spPr>
          <a:xfrm>
            <a:off x="1512570" y="1240155"/>
            <a:ext cx="4095750" cy="1741805"/>
          </a:xfrm>
          <a:prstGeom prst="rect">
            <a:avLst/>
          </a:prstGeom>
        </p:spPr>
      </p:pic>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组合 39"/>
          <p:cNvGrpSpPr/>
          <p:nvPr userDrawn="1"/>
        </p:nvGrpSpPr>
        <p:grpSpPr>
          <a:xfrm>
            <a:off x="3360611" y="311152"/>
            <a:ext cx="740324" cy="810992"/>
            <a:chOff x="2756181" y="52529"/>
            <a:chExt cx="1479623" cy="1620860"/>
          </a:xfrm>
        </p:grpSpPr>
        <p:pic>
          <p:nvPicPr>
            <p:cNvPr id="41" name="图片 40"/>
            <p:cNvPicPr>
              <a:picLocks noChangeAspect="1"/>
            </p:cNvPicPr>
            <p:nvPr userDrawn="1"/>
          </p:nvPicPr>
          <p:blipFill>
            <a:blip r:embed="rId1" cstate="screen"/>
            <a:stretch>
              <a:fillRect/>
            </a:stretch>
          </p:blipFill>
          <p:spPr>
            <a:xfrm rot="19717713">
              <a:off x="2756181" y="52529"/>
              <a:ext cx="1479623" cy="1620860"/>
            </a:xfrm>
            <a:prstGeom prst="rect">
              <a:avLst/>
            </a:prstGeom>
          </p:spPr>
        </p:pic>
        <p:sp>
          <p:nvSpPr>
            <p:cNvPr id="42" name="菱形 41"/>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菱形 42"/>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任意多边形: 形状 23"/>
          <p:cNvSpPr/>
          <p:nvPr userDrawn="1"/>
        </p:nvSpPr>
        <p:spPr>
          <a:xfrm>
            <a:off x="11991340" y="6273800"/>
            <a:ext cx="200660" cy="401320"/>
          </a:xfrm>
          <a:custGeom>
            <a:avLst/>
            <a:gdLst>
              <a:gd name="connsiteX0" fmla="*/ 200660 w 200660"/>
              <a:gd name="connsiteY0" fmla="*/ 0 h 401320"/>
              <a:gd name="connsiteX1" fmla="*/ 200660 w 200660"/>
              <a:gd name="connsiteY1" fmla="*/ 401320 h 401320"/>
              <a:gd name="connsiteX2" fmla="*/ 0 w 200660"/>
              <a:gd name="connsiteY2" fmla="*/ 200660 h 401320"/>
            </a:gdLst>
            <a:ahLst/>
            <a:cxnLst>
              <a:cxn ang="0">
                <a:pos x="connsiteX0" y="connsiteY0"/>
              </a:cxn>
              <a:cxn ang="0">
                <a:pos x="connsiteX1" y="connsiteY1"/>
              </a:cxn>
              <a:cxn ang="0">
                <a:pos x="connsiteX2" y="connsiteY2"/>
              </a:cxn>
            </a:cxnLst>
            <a:rect l="l" t="t" r="r" b="b"/>
            <a:pathLst>
              <a:path w="200660" h="401320">
                <a:moveTo>
                  <a:pt x="200660" y="0"/>
                </a:moveTo>
                <a:lnTo>
                  <a:pt x="200660" y="401320"/>
                </a:lnTo>
                <a:lnTo>
                  <a:pt x="0" y="200660"/>
                </a:lnTo>
                <a:close/>
              </a:path>
            </a:pathLst>
          </a:cu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24"/>
          <p:cNvSpPr/>
          <p:nvPr userDrawn="1"/>
        </p:nvSpPr>
        <p:spPr>
          <a:xfrm>
            <a:off x="11414760" y="6446520"/>
            <a:ext cx="777240" cy="411480"/>
          </a:xfrm>
          <a:custGeom>
            <a:avLst/>
            <a:gdLst>
              <a:gd name="connsiteX0" fmla="*/ 411480 w 777240"/>
              <a:gd name="connsiteY0" fmla="*/ 0 h 411480"/>
              <a:gd name="connsiteX1" fmla="*/ 777240 w 777240"/>
              <a:gd name="connsiteY1" fmla="*/ 365760 h 411480"/>
              <a:gd name="connsiteX2" fmla="*/ 777240 w 777240"/>
              <a:gd name="connsiteY2" fmla="*/ 411480 h 411480"/>
              <a:gd name="connsiteX3" fmla="*/ 0 w 77724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777240" h="411480">
                <a:moveTo>
                  <a:pt x="411480" y="0"/>
                </a:moveTo>
                <a:lnTo>
                  <a:pt x="777240" y="365760"/>
                </a:lnTo>
                <a:lnTo>
                  <a:pt x="777240" y="411480"/>
                </a:lnTo>
                <a:lnTo>
                  <a:pt x="0" y="411480"/>
                </a:lnTo>
                <a:close/>
              </a:path>
            </a:pathLst>
          </a:cu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userDrawn="1"/>
        </p:nvGrpSpPr>
        <p:grpSpPr>
          <a:xfrm flipH="1">
            <a:off x="8098878" y="311153"/>
            <a:ext cx="740322" cy="810990"/>
            <a:chOff x="2756181" y="52529"/>
            <a:chExt cx="1479623" cy="1620860"/>
          </a:xfrm>
        </p:grpSpPr>
        <p:pic>
          <p:nvPicPr>
            <p:cNvPr id="47" name="图片 46"/>
            <p:cNvPicPr>
              <a:picLocks noChangeAspect="1"/>
            </p:cNvPicPr>
            <p:nvPr userDrawn="1"/>
          </p:nvPicPr>
          <p:blipFill>
            <a:blip r:embed="rId1" cstate="screen"/>
            <a:stretch>
              <a:fillRect/>
            </a:stretch>
          </p:blipFill>
          <p:spPr>
            <a:xfrm rot="19717713">
              <a:off x="2756181" y="52529"/>
              <a:ext cx="1479623" cy="1620860"/>
            </a:xfrm>
            <a:prstGeom prst="rect">
              <a:avLst/>
            </a:prstGeom>
          </p:spPr>
        </p:pic>
        <p:sp>
          <p:nvSpPr>
            <p:cNvPr id="48" name="菱形 47"/>
            <p:cNvSpPr/>
            <p:nvPr userDrawn="1"/>
          </p:nvSpPr>
          <p:spPr>
            <a:xfrm>
              <a:off x="3703066" y="319827"/>
              <a:ext cx="291338" cy="291338"/>
            </a:xfrm>
            <a:prstGeom prst="diamond">
              <a:avLst/>
            </a:prstGeom>
            <a:solidFill>
              <a:srgbClr val="7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菱形 48"/>
            <p:cNvSpPr/>
            <p:nvPr userDrawn="1"/>
          </p:nvSpPr>
          <p:spPr>
            <a:xfrm>
              <a:off x="3764567" y="1107270"/>
              <a:ext cx="168336" cy="168336"/>
            </a:xfrm>
            <a:prstGeom prst="diamond">
              <a:avLst/>
            </a:prstGeom>
            <a:solidFill>
              <a:srgbClr val="45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userDrawn="1"/>
        </p:nvCxnSpPr>
        <p:spPr>
          <a:xfrm>
            <a:off x="8731045" y="707923"/>
            <a:ext cx="2418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1032387" y="707923"/>
            <a:ext cx="241873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962025" y="1886404"/>
            <a:ext cx="3919654" cy="3648914"/>
            <a:chOff x="962025" y="1984378"/>
            <a:chExt cx="3919654" cy="3648914"/>
          </a:xfrm>
        </p:grpSpPr>
        <p:sp>
          <p:nvSpPr>
            <p:cNvPr id="53" name="Freeform 5"/>
            <p:cNvSpPr>
              <a:spLocks noEditPoints="1"/>
            </p:cNvSpPr>
            <p:nvPr/>
          </p:nvSpPr>
          <p:spPr bwMode="auto">
            <a:xfrm>
              <a:off x="2643031" y="4025022"/>
              <a:ext cx="531376" cy="1608270"/>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4" name="Freeform 6"/>
            <p:cNvSpPr>
              <a:spLocks noEditPoints="1"/>
            </p:cNvSpPr>
            <p:nvPr/>
          </p:nvSpPr>
          <p:spPr bwMode="auto">
            <a:xfrm>
              <a:off x="3218857" y="3412830"/>
              <a:ext cx="404088" cy="1226408"/>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5" name="Freeform 7"/>
            <p:cNvSpPr>
              <a:spLocks noEditPoints="1"/>
            </p:cNvSpPr>
            <p:nvPr/>
          </p:nvSpPr>
          <p:spPr bwMode="auto">
            <a:xfrm>
              <a:off x="2172269" y="3412830"/>
              <a:ext cx="404088" cy="1226408"/>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6" name="Freeform 8"/>
            <p:cNvSpPr>
              <a:spLocks noEditPoints="1"/>
            </p:cNvSpPr>
            <p:nvPr/>
          </p:nvSpPr>
          <p:spPr bwMode="auto">
            <a:xfrm>
              <a:off x="2766278" y="3020864"/>
              <a:ext cx="309128" cy="939505"/>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7" name="Freeform 9"/>
            <p:cNvSpPr>
              <a:spLocks noEditPoints="1"/>
            </p:cNvSpPr>
            <p:nvPr/>
          </p:nvSpPr>
          <p:spPr bwMode="auto">
            <a:xfrm>
              <a:off x="3689619" y="3020864"/>
              <a:ext cx="309128" cy="939505"/>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8" name="Freeform 10"/>
            <p:cNvSpPr>
              <a:spLocks noEditPoints="1"/>
            </p:cNvSpPr>
            <p:nvPr/>
          </p:nvSpPr>
          <p:spPr bwMode="auto">
            <a:xfrm>
              <a:off x="1857080" y="3020864"/>
              <a:ext cx="309128" cy="939505"/>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9" name="Freeform 11"/>
            <p:cNvSpPr>
              <a:spLocks noEditPoints="1"/>
            </p:cNvSpPr>
            <p:nvPr/>
          </p:nvSpPr>
          <p:spPr bwMode="auto">
            <a:xfrm>
              <a:off x="2453110"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0" name="Freeform 12"/>
            <p:cNvSpPr>
              <a:spLocks noEditPoints="1"/>
            </p:cNvSpPr>
            <p:nvPr/>
          </p:nvSpPr>
          <p:spPr bwMode="auto">
            <a:xfrm>
              <a:off x="3235020"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1" name="Freeform 13"/>
            <p:cNvSpPr>
              <a:spLocks noEditPoints="1"/>
            </p:cNvSpPr>
            <p:nvPr/>
          </p:nvSpPr>
          <p:spPr bwMode="auto">
            <a:xfrm>
              <a:off x="1529769" y="2612735"/>
              <a:ext cx="260637" cy="785952"/>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2" name="Freeform 14"/>
            <p:cNvSpPr>
              <a:spLocks noEditPoints="1"/>
            </p:cNvSpPr>
            <p:nvPr/>
          </p:nvSpPr>
          <p:spPr bwMode="auto">
            <a:xfrm>
              <a:off x="4027033" y="2612735"/>
              <a:ext cx="258616" cy="785952"/>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4594FF"/>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Freeform 15"/>
            <p:cNvSpPr>
              <a:spLocks noEditPoints="1"/>
            </p:cNvSpPr>
            <p:nvPr/>
          </p:nvSpPr>
          <p:spPr bwMode="auto">
            <a:xfrm>
              <a:off x="2814769" y="2277342"/>
              <a:ext cx="210126"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Freeform 16"/>
            <p:cNvSpPr>
              <a:spLocks noEditPoints="1"/>
            </p:cNvSpPr>
            <p:nvPr/>
          </p:nvSpPr>
          <p:spPr bwMode="auto">
            <a:xfrm>
              <a:off x="3590618"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5" name="Freeform 17"/>
            <p:cNvSpPr>
              <a:spLocks noEditPoints="1"/>
            </p:cNvSpPr>
            <p:nvPr/>
          </p:nvSpPr>
          <p:spPr bwMode="auto">
            <a:xfrm>
              <a:off x="4356364"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6" name="Freeform 18"/>
            <p:cNvSpPr>
              <a:spLocks noEditPoints="1"/>
            </p:cNvSpPr>
            <p:nvPr/>
          </p:nvSpPr>
          <p:spPr bwMode="auto">
            <a:xfrm>
              <a:off x="2026797" y="2277342"/>
              <a:ext cx="212147" cy="640480"/>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7" name="Freeform 19"/>
            <p:cNvSpPr>
              <a:spLocks noEditPoints="1"/>
            </p:cNvSpPr>
            <p:nvPr/>
          </p:nvSpPr>
          <p:spPr bwMode="auto">
            <a:xfrm>
              <a:off x="1261050" y="2277342"/>
              <a:ext cx="212147" cy="640480"/>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8" name="Freeform 20"/>
            <p:cNvSpPr>
              <a:spLocks noEditPoints="1"/>
            </p:cNvSpPr>
            <p:nvPr/>
          </p:nvSpPr>
          <p:spPr bwMode="auto">
            <a:xfrm>
              <a:off x="962025" y="1984378"/>
              <a:ext cx="195983" cy="598050"/>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9" name="Freeform 21"/>
            <p:cNvSpPr>
              <a:spLocks noEditPoints="1"/>
            </p:cNvSpPr>
            <p:nvPr/>
          </p:nvSpPr>
          <p:spPr bwMode="auto">
            <a:xfrm>
              <a:off x="1707568" y="1984378"/>
              <a:ext cx="200024" cy="598050"/>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0" name="Freeform 22"/>
            <p:cNvSpPr>
              <a:spLocks noEditPoints="1"/>
            </p:cNvSpPr>
            <p:nvPr/>
          </p:nvSpPr>
          <p:spPr bwMode="auto">
            <a:xfrm>
              <a:off x="2465232" y="1984378"/>
              <a:ext cx="200024" cy="598050"/>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1" name="Freeform 23"/>
            <p:cNvSpPr>
              <a:spLocks noEditPoints="1"/>
            </p:cNvSpPr>
            <p:nvPr/>
          </p:nvSpPr>
          <p:spPr bwMode="auto">
            <a:xfrm>
              <a:off x="3190571" y="1984378"/>
              <a:ext cx="198003" cy="598050"/>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2" name="Freeform 24"/>
            <p:cNvSpPr>
              <a:spLocks noEditPoints="1"/>
            </p:cNvSpPr>
            <p:nvPr/>
          </p:nvSpPr>
          <p:spPr bwMode="auto">
            <a:xfrm>
              <a:off x="3938133" y="1984378"/>
              <a:ext cx="200024" cy="598050"/>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73" name="Freeform 25"/>
            <p:cNvSpPr>
              <a:spLocks noEditPoints="1"/>
            </p:cNvSpPr>
            <p:nvPr/>
          </p:nvSpPr>
          <p:spPr bwMode="auto">
            <a:xfrm>
              <a:off x="4681655" y="1984378"/>
              <a:ext cx="200024" cy="598050"/>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rgbClr val="FFFFFF">
                <a:lumMod val="75000"/>
              </a:srgbClr>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sp>
        <p:nvSpPr>
          <p:cNvPr id="74" name="文本框 73"/>
          <p:cNvSpPr txBox="1"/>
          <p:nvPr/>
        </p:nvSpPr>
        <p:spPr>
          <a:xfrm>
            <a:off x="4090670" y="441960"/>
            <a:ext cx="4010660" cy="521970"/>
          </a:xfrm>
          <a:prstGeom prst="rect">
            <a:avLst/>
          </a:prstGeom>
          <a:noFill/>
        </p:spPr>
        <p:txBody>
          <a:bodyPr wrap="square" rtlCol="0">
            <a:spAutoFit/>
          </a:bodyPr>
          <a:p>
            <a:pPr lvl="0" algn="ctr" defTabSz="609600">
              <a:spcBef>
                <a:spcPts val="0"/>
              </a:spcBef>
              <a:spcAft>
                <a:spcPts val="0"/>
              </a:spcAft>
              <a:buClrTx/>
              <a:buSzTx/>
              <a:buFontTx/>
              <a:defRPr/>
            </a:pPr>
            <a:r>
              <a:rPr lang="zh-CN" altLang="en-US" sz="2800" b="1" kern="0" noProof="0" dirty="0">
                <a:ln>
                  <a:noFill/>
                </a:ln>
                <a:solidFill>
                  <a:prstClr val="black">
                    <a:lumMod val="85000"/>
                    <a:lumOff val="15000"/>
                  </a:prstClr>
                </a:solidFill>
                <a:effectLst/>
                <a:uLnTx/>
                <a:uFillTx/>
                <a:cs typeface="+mn-ea"/>
                <a:sym typeface="+mn-ea"/>
              </a:rPr>
              <a:t>项目</a:t>
            </a:r>
            <a:r>
              <a:rPr lang="zh-CN" altLang="en-US" sz="2800" b="1" kern="0" noProof="0" dirty="0">
                <a:ln>
                  <a:noFill/>
                </a:ln>
                <a:solidFill>
                  <a:prstClr val="black">
                    <a:lumMod val="85000"/>
                    <a:lumOff val="15000"/>
                  </a:prstClr>
                </a:solidFill>
                <a:effectLst/>
                <a:uLnTx/>
                <a:uFillTx/>
                <a:cs typeface="+mn-ea"/>
                <a:sym typeface="+mn-ea"/>
              </a:rPr>
              <a:t>目标</a:t>
            </a:r>
            <a:endParaRPr lang="zh-CN" altLang="en-US" sz="2800" b="1" kern="0" noProof="0" dirty="0">
              <a:ln>
                <a:noFill/>
              </a:ln>
              <a:solidFill>
                <a:prstClr val="black">
                  <a:lumMod val="85000"/>
                  <a:lumOff val="15000"/>
                </a:prstClr>
              </a:solidFill>
              <a:effectLst/>
              <a:uLnTx/>
              <a:uFillTx/>
              <a:cs typeface="+mn-ea"/>
              <a:sym typeface="+mn-ea"/>
            </a:endParaRPr>
          </a:p>
        </p:txBody>
      </p:sp>
      <p:sp>
        <p:nvSpPr>
          <p:cNvPr id="75" name="PA-矩形 26"/>
          <p:cNvSpPr/>
          <p:nvPr>
            <p:custDataLst>
              <p:tags r:id="rId2"/>
            </p:custDataLst>
          </p:nvPr>
        </p:nvSpPr>
        <p:spPr bwMode="gray">
          <a:xfrm>
            <a:off x="5237480" y="2261870"/>
            <a:ext cx="6128385" cy="3776345"/>
          </a:xfrm>
          <a:prstGeom prst="rect">
            <a:avLst/>
          </a:prstGeom>
          <a:noFill/>
          <a:ln w="9525">
            <a:noFill/>
            <a:miter lim="800000"/>
            <a:headEnd type="diamond" w="med" len="med"/>
            <a:tailEnd type="diamond" w="med" len="med"/>
          </a:ln>
        </p:spPr>
        <p:txBody>
          <a:bodyPr wrap="square" lIns="121876" tIns="60937" rIns="121876" bIns="60937" anchor="ctr">
            <a:noAutofit/>
          </a:bodyPr>
          <a:lstStyle/>
          <a:p>
            <a:pPr marL="114300" lvl="1" indent="-114300">
              <a:lnSpc>
                <a:spcPct val="150000"/>
              </a:lnSpc>
              <a:spcBef>
                <a:spcPct val="0"/>
              </a:spcBef>
              <a:spcAft>
                <a:spcPct val="15000"/>
              </a:spcAft>
              <a:buChar char="•"/>
            </a:pPr>
            <a:r>
              <a:rPr lang="zh-CN" sz="1400" b="1">
                <a:latin typeface="微软雅黑" panose="020B0503020204020204" pitchFamily="34" charset="-122"/>
                <a:ea typeface="微软雅黑" panose="020B0503020204020204" pitchFamily="34" charset="-122"/>
                <a:sym typeface="+mn-ea"/>
              </a:rPr>
              <a:t>行业背景：</a:t>
            </a:r>
            <a:r>
              <a:rPr sz="1400">
                <a:latin typeface="微软雅黑" panose="020B0503020204020204" pitchFamily="34" charset="-122"/>
                <a:ea typeface="微软雅黑" panose="020B0503020204020204" pitchFamily="34" charset="-122"/>
                <a:sym typeface="+mn-ea"/>
              </a:rPr>
              <a:t>近年来人们对皮肤管理和美容护理的需求不断增加，市场掌握专业皮肤管理技术的人才需求越来越大，但仍存着从业人员数量不足、技能水平参差不齐、操作不够规范等问题。广大学员可学习为顾客提供专业的身体、面部皮肤管理等服务，能够和客户愉快沟通，帮助顾客提升美的享受和追求。</a:t>
            </a:r>
            <a:endParaRPr sz="1400">
              <a:latin typeface="微软雅黑" panose="020B0503020204020204" pitchFamily="34" charset="-122"/>
              <a:ea typeface="微软雅黑" panose="020B0503020204020204" pitchFamily="34" charset="-122"/>
              <a:sym typeface="+mn-ea"/>
            </a:endParaRPr>
          </a:p>
          <a:p>
            <a:pPr marL="114300" lvl="1" indent="-114300">
              <a:lnSpc>
                <a:spcPct val="150000"/>
              </a:lnSpc>
              <a:spcBef>
                <a:spcPct val="0"/>
              </a:spcBef>
              <a:spcAft>
                <a:spcPct val="15000"/>
              </a:spcAft>
              <a:buChar char="•"/>
            </a:pPr>
            <a:r>
              <a:rPr lang="zh-CN" sz="1400" b="1">
                <a:latin typeface="微软雅黑" panose="020B0503020204020204" pitchFamily="34" charset="-122"/>
                <a:ea typeface="微软雅黑" panose="020B0503020204020204" pitchFamily="34" charset="-122"/>
                <a:sym typeface="+mn-ea"/>
              </a:rPr>
              <a:t>就业需求：</a:t>
            </a:r>
            <a:r>
              <a:rPr sz="1400">
                <a:latin typeface="微软雅黑" panose="020B0503020204020204" pitchFamily="34" charset="-122"/>
                <a:ea typeface="微软雅黑" panose="020B0503020204020204" pitchFamily="34" charset="-122"/>
                <a:sym typeface="+mn-ea"/>
              </a:rPr>
              <a:t>皮肤管理的风靡，让皮肤管理</a:t>
            </a:r>
            <a:r>
              <a:rPr lang="zh-CN" sz="1400">
                <a:latin typeface="微软雅黑" panose="020B0503020204020204" pitchFamily="34" charset="-122"/>
                <a:ea typeface="微软雅黑" panose="020B0503020204020204" pitchFamily="34" charset="-122"/>
                <a:sym typeface="+mn-ea"/>
              </a:rPr>
              <a:t>人才</a:t>
            </a:r>
            <a:r>
              <a:rPr sz="1400">
                <a:latin typeface="微软雅黑" panose="020B0503020204020204" pitchFamily="34" charset="-122"/>
                <a:ea typeface="微软雅黑" panose="020B0503020204020204" pitchFamily="34" charset="-122"/>
                <a:sym typeface="+mn-ea"/>
              </a:rPr>
              <a:t>的缺口</a:t>
            </a:r>
            <a:r>
              <a:rPr lang="zh-CN" sz="1400">
                <a:latin typeface="微软雅黑" panose="020B0503020204020204" pitchFamily="34" charset="-122"/>
                <a:ea typeface="微软雅黑" panose="020B0503020204020204" pitchFamily="34" charset="-122"/>
                <a:sym typeface="+mn-ea"/>
              </a:rPr>
              <a:t>越来越大</a:t>
            </a:r>
            <a:r>
              <a:rPr sz="1400">
                <a:latin typeface="微软雅黑" panose="020B0503020204020204" pitchFamily="34" charset="-122"/>
                <a:ea typeface="微软雅黑" panose="020B0503020204020204" pitchFamily="34" charset="-122"/>
                <a:sym typeface="+mn-ea"/>
              </a:rPr>
              <a:t>，随着社会发展，人们对美的追求也不再满足于简单美妆修饰，开始追求更高层次的东西，人们期待一种更健康、更安全有效的美容技术人才出现，而皮肤管理将成为为“风靡未来十年的美容项目”，皮肤管理</a:t>
            </a:r>
            <a:r>
              <a:rPr lang="zh-CN" sz="1400">
                <a:latin typeface="微软雅黑" panose="020B0503020204020204" pitchFamily="34" charset="-122"/>
                <a:ea typeface="微软雅黑" panose="020B0503020204020204" pitchFamily="34" charset="-122"/>
                <a:sym typeface="+mn-ea"/>
              </a:rPr>
              <a:t>人才</a:t>
            </a:r>
            <a:r>
              <a:rPr sz="1400">
                <a:latin typeface="微软雅黑" panose="020B0503020204020204" pitchFamily="34" charset="-122"/>
                <a:ea typeface="微软雅黑" panose="020B0503020204020204" pitchFamily="34" charset="-122"/>
                <a:sym typeface="+mn-ea"/>
              </a:rPr>
              <a:t>也将超越半永久化妆师，成为美业</a:t>
            </a:r>
            <a:r>
              <a:rPr lang="zh-CN" sz="1400">
                <a:latin typeface="微软雅黑" panose="020B0503020204020204" pitchFamily="34" charset="-122"/>
                <a:ea typeface="微软雅黑" panose="020B0503020204020204" pitchFamily="34" charset="-122"/>
                <a:sym typeface="+mn-ea"/>
              </a:rPr>
              <a:t>受欢迎的</a:t>
            </a:r>
            <a:r>
              <a:rPr sz="1400">
                <a:latin typeface="微软雅黑" panose="020B0503020204020204" pitchFamily="34" charset="-122"/>
                <a:ea typeface="微软雅黑" panose="020B0503020204020204" pitchFamily="34" charset="-122"/>
                <a:sym typeface="+mn-ea"/>
              </a:rPr>
              <a:t>职业。</a:t>
            </a:r>
            <a:endParaRPr sz="1400">
              <a:latin typeface="微软雅黑" panose="020B0503020204020204" pitchFamily="34" charset="-122"/>
              <a:ea typeface="微软雅黑" panose="020B0503020204020204" pitchFamily="34" charset="-122"/>
              <a:sym typeface="+mn-ea"/>
            </a:endParaRPr>
          </a:p>
          <a:p>
            <a:pPr marL="114300" lvl="1" indent="-114300">
              <a:lnSpc>
                <a:spcPct val="150000"/>
              </a:lnSpc>
              <a:spcBef>
                <a:spcPct val="0"/>
              </a:spcBef>
              <a:spcAft>
                <a:spcPct val="15000"/>
              </a:spcAft>
              <a:buChar char="•"/>
            </a:pPr>
            <a:r>
              <a:rPr sz="1400" b="1">
                <a:latin typeface="微软雅黑" panose="020B0503020204020204" pitchFamily="34" charset="-122"/>
                <a:ea typeface="微软雅黑" panose="020B0503020204020204" pitchFamily="34" charset="-122"/>
                <a:sym typeface="+mn-ea"/>
              </a:rPr>
              <a:t>培训目标：</a:t>
            </a:r>
            <a:r>
              <a:rPr sz="1400">
                <a:latin typeface="微软雅黑" panose="020B0503020204020204" pitchFamily="34" charset="-122"/>
                <a:ea typeface="微软雅黑" panose="020B0503020204020204" pitchFamily="34" charset="-122"/>
                <a:sym typeface="+mn-ea"/>
              </a:rPr>
              <a:t>通过</a:t>
            </a:r>
            <a:r>
              <a:rPr lang="zh-CN" sz="1400">
                <a:latin typeface="微软雅黑" panose="020B0503020204020204" pitchFamily="34" charset="-122"/>
                <a:ea typeface="微软雅黑" panose="020B0503020204020204" pitchFamily="34" charset="-122"/>
                <a:sym typeface="+mn-ea"/>
              </a:rPr>
              <a:t>科学系统的培养，</a:t>
            </a:r>
            <a:r>
              <a:rPr sz="1400">
                <a:latin typeface="微软雅黑" panose="020B0503020204020204" pitchFamily="34" charset="-122"/>
                <a:ea typeface="微软雅黑" panose="020B0503020204020204" pitchFamily="34" charset="-122"/>
                <a:sym typeface="+mn-ea"/>
              </a:rPr>
              <a:t>有效提升学员在皮肤养护、管理、美容等领域的技能水平和技能素质。解决护理领域技能人员人才缺口问题，同时可以有效解决皮肤养护、管理、美容领域技能人员水平参差不齐、操作不够规范等问题，可以有效解决拟从事相关职业的人员就业问题。</a:t>
            </a:r>
            <a:endParaRPr sz="1400">
              <a:latin typeface="微软雅黑" panose="020B0503020204020204" pitchFamily="34" charset="-122"/>
              <a:ea typeface="微软雅黑" panose="020B0503020204020204" pitchFamily="34" charset="-122"/>
              <a:sym typeface="+mn-ea"/>
            </a:endParaRPr>
          </a:p>
          <a:p>
            <a:pPr marL="114300" lvl="1" indent="-114300" algn="l">
              <a:lnSpc>
                <a:spcPct val="15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gn="l">
              <a:lnSpc>
                <a:spcPct val="100000"/>
              </a:lnSpc>
              <a:spcAft>
                <a:spcPct val="15000"/>
              </a:spcAft>
              <a:buClrTx/>
              <a:buSzTx/>
              <a:buFontTx/>
              <a:buChar char="•"/>
            </a:pPr>
            <a:endParaRPr sz="1400">
              <a:latin typeface="微软雅黑" panose="020B0503020204020204" pitchFamily="34" charset="-122"/>
              <a:ea typeface="微软雅黑" panose="020B0503020204020204" pitchFamily="34" charset="-122"/>
              <a:sym typeface="+mn-ea"/>
            </a:endParaRPr>
          </a:p>
          <a:p>
            <a:pPr marL="114300" lvl="1" indent="-114300">
              <a:lnSpc>
                <a:spcPct val="100000"/>
              </a:lnSpc>
              <a:spcBef>
                <a:spcPct val="0"/>
              </a:spcBef>
              <a:spcAft>
                <a:spcPct val="15000"/>
              </a:spcAft>
              <a:buChar char="•"/>
            </a:pPr>
            <a:endParaRPr sz="140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矩形 26"/>
          <p:cNvSpPr/>
          <p:nvPr>
            <p:custDataLst>
              <p:tags r:id="rId1"/>
            </p:custDataLst>
          </p:nvPr>
        </p:nvSpPr>
        <p:spPr>
          <a:xfrm>
            <a:off x="893445" y="1642745"/>
            <a:ext cx="4779645" cy="2686685"/>
          </a:xfrm>
          <a:prstGeom prst="rect">
            <a:avLst/>
          </a:prstGeom>
        </p:spPr>
        <p:txBody>
          <a:bodyPr wrap="square">
            <a:noAutofit/>
          </a:bodyPr>
          <a:lstStyle/>
          <a:p>
            <a:pPr algn="just">
              <a:lnSpc>
                <a:spcPct val="120000"/>
              </a:lnSpc>
              <a:spcBef>
                <a:spcPts val="0"/>
              </a:spcBef>
              <a:spcAft>
                <a:spcPts val="0"/>
              </a:spcAft>
              <a:buClrTx/>
              <a:buSzTx/>
              <a:buFontTx/>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人力资源和社会保障部社会保障能力建设中心（简称能力建设中心）是</a:t>
            </a:r>
            <a:r>
              <a:rPr sz="1200" b="1" dirty="0">
                <a:latin typeface="微软雅黑" panose="020B0503020204020204" pitchFamily="34" charset="-122"/>
                <a:ea typeface="微软雅黑" panose="020B0503020204020204" pitchFamily="34" charset="-122"/>
                <a:cs typeface="微软雅黑" panose="020B0503020204020204" pitchFamily="34" charset="-122"/>
                <a:sym typeface="+mn-ea"/>
              </a:rPr>
              <a:t>人社部唯一具有全口径开展教育培训职能的直属事业单位</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，面向社会开展职业技能培训是能力建设中心的核心职能。</a:t>
            </a: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buClrTx/>
              <a:buSzTx/>
              <a:buFontTx/>
            </a:pP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buClrTx/>
              <a:buSzTx/>
              <a:buFontTx/>
            </a:pP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能力建设中心始终坚持围绕中心，服务大局，立足主责主业，积极发挥部属教育培训机构作用，是集培训标准制定、培训教学研究、教学资源研发、培训师资建设、培训考试过程管理、培训服务保障于一体的一流职业技能培训主办单位。</a:t>
            </a:r>
            <a:endParaRPr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nvSpPr>
        <p:spPr>
          <a:xfrm>
            <a:off x="4090670" y="319405"/>
            <a:ext cx="4010660" cy="953135"/>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人力资源和社会保障部社会保障能力建设中心</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13" name="图片 12"/>
          <p:cNvPicPr>
            <a:picLocks noChangeAspect="1"/>
          </p:cNvPicPr>
          <p:nvPr/>
        </p:nvPicPr>
        <p:blipFill>
          <a:blip r:embed="rId2"/>
          <a:stretch>
            <a:fillRect/>
          </a:stretch>
        </p:blipFill>
        <p:spPr>
          <a:xfrm>
            <a:off x="6025515" y="1521460"/>
            <a:ext cx="5674995" cy="3795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PA-矩形 26"/>
          <p:cNvSpPr/>
          <p:nvPr>
            <p:custDataLst>
              <p:tags r:id="rId1"/>
            </p:custDataLst>
          </p:nvPr>
        </p:nvSpPr>
        <p:spPr>
          <a:xfrm>
            <a:off x="823595" y="4107180"/>
            <a:ext cx="10449560" cy="2799715"/>
          </a:xfrm>
          <a:prstGeom prst="rect">
            <a:avLst/>
          </a:prstGeom>
        </p:spPr>
        <p:txBody>
          <a:bodyPr wrap="square">
            <a:spAutoFit/>
          </a:bodyPr>
          <a:lstStyle/>
          <a:p>
            <a:pPr marL="0" indent="360045" algn="just" eaLnBrk="1" fontAlgn="auto" latinLnBrk="0" hangingPunct="1">
              <a:lnSpc>
                <a:spcPct val="100000"/>
              </a:lnSpc>
              <a:spcBef>
                <a:spcPts val="0"/>
              </a:spcBef>
              <a:buNone/>
            </a:pPr>
            <a:r>
              <a:rPr lang="zh-CN" altLang="en-US" sz="1600" kern="0" dirty="0">
                <a:latin typeface="楷体" panose="02010609060101010101" charset="-122"/>
                <a:ea typeface="楷体" panose="02010609060101010101" charset="-122"/>
                <a:cs typeface="楷体" panose="02010609060101010101" charset="-122"/>
                <a:sym typeface="+mn-ea"/>
              </a:rPr>
              <a:t>北京灵兰在线教育科技有限公司，是一家致力于通过互联网大数据平台融汇多种优质资源，以教育培训咨询、技术推广服务、组织文化艺术交流活动、企业策划、文艺创作、会议服务、展会等多项为广大用户提供专业服务的综合性机构！</a:t>
            </a:r>
            <a:endParaRPr lang="zh-CN" altLang="en-US" sz="1600" kern="0" dirty="0">
              <a:latin typeface="楷体" panose="02010609060101010101" charset="-122"/>
              <a:ea typeface="楷体" panose="02010609060101010101" charset="-122"/>
              <a:cs typeface="楷体" panose="02010609060101010101" charset="-122"/>
              <a:sym typeface="+mn-ea"/>
            </a:endParaRPr>
          </a:p>
          <a:p>
            <a:pPr marL="0" indent="360045" algn="just" eaLnBrk="1" fontAlgn="auto" latinLnBrk="0" hangingPunct="1">
              <a:lnSpc>
                <a:spcPct val="100000"/>
              </a:lnSpc>
              <a:spcBef>
                <a:spcPts val="0"/>
              </a:spcBef>
              <a:buNone/>
            </a:pPr>
            <a:r>
              <a:rPr lang="zh-CN" altLang="en-US" sz="1600" kern="0" dirty="0">
                <a:latin typeface="楷体" panose="02010609060101010101" charset="-122"/>
                <a:ea typeface="楷体" panose="02010609060101010101" charset="-122"/>
                <a:cs typeface="楷体" panose="02010609060101010101" charset="-122"/>
                <a:sym typeface="+mn-ea"/>
              </a:rPr>
              <a:t>北京灵兰在线教育拥有强大的人才体系支撑，核心精英团队成员拥有多年实战工作经验，拥有扎实的理论功底和过硬的技术，为公司的各项业务发展提供核心支持，带领业务团队力求为客户提供专业、全面、贴心的全方位服务！</a:t>
            </a:r>
            <a:endParaRPr lang="zh-CN" altLang="en-US" sz="1600" kern="0" dirty="0">
              <a:latin typeface="楷体" panose="02010609060101010101" charset="-122"/>
              <a:ea typeface="楷体" panose="02010609060101010101" charset="-122"/>
              <a:cs typeface="楷体" panose="02010609060101010101" charset="-122"/>
              <a:sym typeface="+mn-ea"/>
            </a:endParaRPr>
          </a:p>
          <a:p>
            <a:pPr marL="0" indent="360045" algn="just" eaLnBrk="1" fontAlgn="auto" latinLnBrk="0" hangingPunct="1">
              <a:lnSpc>
                <a:spcPct val="100000"/>
              </a:lnSpc>
              <a:spcBef>
                <a:spcPts val="0"/>
              </a:spcBef>
              <a:buNone/>
            </a:pPr>
            <a:r>
              <a:rPr lang="zh-CN" altLang="en-US" sz="1600" kern="0" dirty="0">
                <a:latin typeface="楷体" panose="02010609060101010101" charset="-122"/>
                <a:ea typeface="楷体" panose="02010609060101010101" charset="-122"/>
                <a:cs typeface="楷体" panose="02010609060101010101" charset="-122"/>
                <a:sym typeface="+mn-ea"/>
              </a:rPr>
              <a:t>公司利用雄厚的技术研发实力，涉及面广，集先进理念，自主开发和完善网络远程教育平台，传播先进培训理念，丰富智慧，育人无数；同时积极发展文化传媒产业，立足北京，整合媒介宣传渠道和资源，助力文化、论坛、峰会、展会活动等融合发展，打造了极具特色的以宣传中国传统文化和中医药文化为主导的品牌发展路线，在市场反响强烈，深受客户认可和喜爱。</a:t>
            </a:r>
            <a:endParaRPr lang="zh-CN" altLang="en-US" sz="1600" kern="0" dirty="0">
              <a:latin typeface="楷体" panose="02010609060101010101" charset="-122"/>
              <a:ea typeface="楷体" panose="02010609060101010101" charset="-122"/>
              <a:cs typeface="楷体" panose="02010609060101010101" charset="-122"/>
              <a:sym typeface="+mn-ea"/>
            </a:endParaRPr>
          </a:p>
          <a:p>
            <a:pPr marL="0" indent="360045" algn="just" eaLnBrk="1" fontAlgn="auto" latinLnBrk="0" hangingPunct="1">
              <a:lnSpc>
                <a:spcPct val="100000"/>
              </a:lnSpc>
              <a:spcBef>
                <a:spcPts val="0"/>
              </a:spcBef>
              <a:buNone/>
            </a:pPr>
            <a:endParaRPr lang="en-US" sz="16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2" name="PA-文本框 21"/>
          <p:cNvSpPr txBox="1"/>
          <p:nvPr>
            <p:custDataLst>
              <p:tags r:id="rId2"/>
            </p:custDataLst>
          </p:nvPr>
        </p:nvSpPr>
        <p:spPr>
          <a:xfrm>
            <a:off x="1166495" y="932815"/>
            <a:ext cx="10107295" cy="645160"/>
          </a:xfrm>
          <a:prstGeom prst="rect">
            <a:avLst/>
          </a:prstGeom>
          <a:solidFill>
            <a:srgbClr val="4594FF"/>
          </a:solidFill>
        </p:spPr>
        <p:txBody>
          <a:bodyPr wrap="square" rtlCol="0">
            <a:spAutoFit/>
          </a:bodyPr>
          <a:lstStyle/>
          <a:p>
            <a:pPr algn="ctr" defTabSz="609600"/>
            <a:r>
              <a:rPr b="1" dirty="0">
                <a:solidFill>
                  <a:schemeClr val="bg1"/>
                </a:solidFill>
                <a:cs typeface="+mn-ea"/>
                <a:sym typeface="+mn-ea"/>
              </a:rPr>
              <a:t>11年专注大健康领域技能培训</a:t>
            </a:r>
            <a:endParaRPr b="1" dirty="0">
              <a:solidFill>
                <a:schemeClr val="bg1"/>
              </a:solidFill>
              <a:cs typeface="+mn-ea"/>
              <a:sym typeface="+mn-ea"/>
            </a:endParaRPr>
          </a:p>
          <a:p>
            <a:pPr algn="ctr" defTabSz="609600"/>
            <a:r>
              <a:rPr b="1" dirty="0">
                <a:solidFill>
                  <a:schemeClr val="bg1"/>
                </a:solidFill>
                <a:cs typeface="+mn-ea"/>
                <a:sym typeface="+mn-ea"/>
              </a:rPr>
              <a:t>2000多家全国教学培训基地</a:t>
            </a:r>
            <a:endParaRPr b="1" dirty="0">
              <a:solidFill>
                <a:schemeClr val="bg1"/>
              </a:solidFill>
              <a:cs typeface="+mn-ea"/>
              <a:sym typeface="+mn-ea"/>
            </a:endParaRPr>
          </a:p>
        </p:txBody>
      </p:sp>
      <p:sp>
        <p:nvSpPr>
          <p:cNvPr id="24" name="文本框 23"/>
          <p:cNvSpPr txBox="1"/>
          <p:nvPr/>
        </p:nvSpPr>
        <p:spPr>
          <a:xfrm>
            <a:off x="4090670" y="441960"/>
            <a:ext cx="4010660" cy="521970"/>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b="1" kern="0" noProof="0" dirty="0">
                <a:ln>
                  <a:noFill/>
                </a:ln>
                <a:solidFill>
                  <a:prstClr val="black">
                    <a:lumMod val="85000"/>
                    <a:lumOff val="15000"/>
                  </a:prstClr>
                </a:solidFill>
                <a:effectLst/>
                <a:uLnTx/>
                <a:uFillTx/>
                <a:cs typeface="+mn-ea"/>
                <a:sym typeface="+mn-ea"/>
              </a:rPr>
              <a:t>灵兰在线教育</a:t>
            </a:r>
            <a:endParaRPr lang="zh-CN" altLang="en-US" sz="2800" b="1" kern="0" noProof="0" dirty="0">
              <a:ln>
                <a:noFill/>
              </a:ln>
              <a:solidFill>
                <a:prstClr val="black">
                  <a:lumMod val="85000"/>
                  <a:lumOff val="15000"/>
                </a:prstClr>
              </a:solidFill>
              <a:effectLst/>
              <a:uLnTx/>
              <a:uFillTx/>
              <a:cs typeface="+mn-ea"/>
              <a:sym typeface="+mn-ea"/>
            </a:endParaRPr>
          </a:p>
        </p:txBody>
      </p:sp>
      <p:pic>
        <p:nvPicPr>
          <p:cNvPr id="6" name="图片 5"/>
          <p:cNvPicPr>
            <a:picLocks noChangeAspect="1"/>
          </p:cNvPicPr>
          <p:nvPr/>
        </p:nvPicPr>
        <p:blipFill>
          <a:blip r:embed="rId3"/>
          <a:stretch>
            <a:fillRect/>
          </a:stretch>
        </p:blipFill>
        <p:spPr>
          <a:xfrm>
            <a:off x="1167130" y="1517015"/>
            <a:ext cx="10053955" cy="2468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090670" y="319405"/>
            <a:ext cx="4010660" cy="521970"/>
          </a:xfrm>
          <a:prstGeom prst="rect">
            <a:avLst/>
          </a:prstGeom>
          <a:noFill/>
        </p:spPr>
        <p:txBody>
          <a:bodyPr wrap="square" rtlCol="0">
            <a:spAutoFit/>
          </a:bodyPr>
          <a:lstStyle/>
          <a:p>
            <a:pPr lvl="0" algn="ctr" defTabSz="609600">
              <a:spcBef>
                <a:spcPts val="0"/>
              </a:spcBef>
              <a:spcAft>
                <a:spcPts val="0"/>
              </a:spcAft>
              <a:buClrTx/>
              <a:buSzTx/>
              <a:buFontTx/>
              <a:defRPr/>
            </a:pPr>
            <a:r>
              <a:rPr lang="zh-CN" altLang="en-US" sz="2800" dirty="0">
                <a:solidFill>
                  <a:srgbClr val="4594FF"/>
                </a:solidFill>
                <a:cs typeface="+mn-ea"/>
                <a:sym typeface="+mn-lt"/>
              </a:rPr>
              <a:t>项目介绍</a:t>
            </a:r>
            <a:endParaRPr lang="zh-CN" altLang="en-US" sz="2800" b="1" kern="0" noProof="0" dirty="0">
              <a:ln>
                <a:noFill/>
              </a:ln>
              <a:solidFill>
                <a:prstClr val="black">
                  <a:lumMod val="85000"/>
                  <a:lumOff val="15000"/>
                </a:prstClr>
              </a:solidFill>
              <a:effectLst/>
              <a:uLnTx/>
              <a:uFillTx/>
              <a:cs typeface="+mn-ea"/>
              <a:sym typeface="+mn-ea"/>
            </a:endParaRPr>
          </a:p>
        </p:txBody>
      </p:sp>
      <p:sp>
        <p:nvSpPr>
          <p:cNvPr id="4" name="圆角矩形 3"/>
          <p:cNvSpPr/>
          <p:nvPr/>
        </p:nvSpPr>
        <p:spPr>
          <a:xfrm>
            <a:off x="893445" y="1261745"/>
            <a:ext cx="10248900" cy="186499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PA-矩形 26"/>
          <p:cNvSpPr/>
          <p:nvPr>
            <p:custDataLst>
              <p:tags r:id="rId1"/>
            </p:custDataLst>
          </p:nvPr>
        </p:nvSpPr>
        <p:spPr>
          <a:xfrm>
            <a:off x="1020445" y="1511300"/>
            <a:ext cx="9822815" cy="1717675"/>
          </a:xfrm>
          <a:prstGeom prst="rect">
            <a:avLst/>
          </a:prstGeom>
        </p:spPr>
        <p:txBody>
          <a:bodyPr wrap="square">
            <a:noAutofit/>
          </a:bodyPr>
          <a:p>
            <a:pPr algn="just">
              <a:lnSpc>
                <a:spcPct val="120000"/>
              </a:lnSpc>
              <a:spcBef>
                <a:spcPts val="0"/>
              </a:spcBef>
              <a:spcAft>
                <a:spcPts val="0"/>
              </a:spcAft>
            </a:pP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项目定义：</a:t>
            </a:r>
            <a:endPar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just">
              <a:lnSpc>
                <a:spcPct val="12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皮肤管理技术</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人员是指专门从事皮肤护理、美容、修复等方面工作的专业人士。他们可以为顾客提供针对不同肤质、不同皮肤问题的个性化皮肤管理方案，包括皮肤护理、面部按摩、化妆、美容仪器使用等。</a:t>
            </a: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圆角矩形 4"/>
          <p:cNvSpPr/>
          <p:nvPr/>
        </p:nvSpPr>
        <p:spPr>
          <a:xfrm>
            <a:off x="913130" y="3509645"/>
            <a:ext cx="10325100" cy="1964055"/>
          </a:xfrm>
          <a:prstGeom prst="roundRect">
            <a:avLst/>
          </a:prstGeom>
          <a:solidFill>
            <a:schemeClr val="bg2"/>
          </a:solidFill>
          <a:ln>
            <a:solidFill>
              <a:schemeClr val="bg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PA-矩形 26"/>
          <p:cNvSpPr/>
          <p:nvPr>
            <p:custDataLst>
              <p:tags r:id="rId2"/>
            </p:custDataLst>
          </p:nvPr>
        </p:nvSpPr>
        <p:spPr>
          <a:xfrm>
            <a:off x="1147445" y="3898900"/>
            <a:ext cx="9822815" cy="1337310"/>
          </a:xfrm>
          <a:prstGeom prst="rect">
            <a:avLst/>
          </a:prstGeom>
        </p:spPr>
        <p:txBody>
          <a:bodyPr wrap="square">
            <a:noAutofit/>
          </a:bodyPr>
          <a:p>
            <a:pPr algn="just">
              <a:lnSpc>
                <a:spcPct val="120000"/>
              </a:lnSpc>
              <a:spcBef>
                <a:spcPts val="0"/>
              </a:spcBef>
              <a:spcAft>
                <a:spcPts val="0"/>
              </a:spcAft>
            </a:pP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岗位规范：</a:t>
            </a:r>
            <a:endParaRPr 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just">
              <a:lnSpc>
                <a:spcPct val="120000"/>
              </a:lnSpc>
              <a:spcBef>
                <a:spcPts val="0"/>
              </a:spcBef>
              <a:spcAft>
                <a:spcPts val="0"/>
              </a:spcAft>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皮肤管理技术人员需要掌握皮肤学、化妆品学等学科知识，需针对不同的肌肤问题给出科学、专业、有效的护理方案;在实际服务过程中,需善于与顾客沟通并进行皮肤辨证与行为干预等。</a:t>
            </a: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243955" y="880745"/>
            <a:ext cx="777875" cy="768350"/>
            <a:chOff x="6894239" y="2430339"/>
            <a:chExt cx="1204578" cy="1189640"/>
          </a:xfrm>
        </p:grpSpPr>
        <p:sp>
          <p:nvSpPr>
            <p:cNvPr id="18" name="Oval 71"/>
            <p:cNvSpPr/>
            <p:nvPr/>
          </p:nvSpPr>
          <p:spPr bwMode="auto">
            <a:xfrm rot="10800000">
              <a:off x="6894239" y="2430339"/>
              <a:ext cx="1204578" cy="1189640"/>
            </a:xfrm>
            <a:prstGeom prst="ellipse">
              <a:avLst/>
            </a:prstGeom>
            <a:solidFill>
              <a:srgbClr val="FFFFFF"/>
            </a:solidFill>
            <a:ln w="22225" cap="rnd" cmpd="sng" algn="ctr">
              <a:solidFill>
                <a:srgbClr val="4594FF"/>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chemeClr val="tx1">
                    <a:lumMod val="50000"/>
                    <a:lumOff val="50000"/>
                  </a:schemeClr>
                </a:solidFill>
                <a:latin typeface="+mn-ea"/>
                <a:sym typeface="Gill Sans" charset="0"/>
              </a:endParaRPr>
            </a:p>
          </p:txBody>
        </p:sp>
        <p:grpSp>
          <p:nvGrpSpPr>
            <p:cNvPr id="19" name="Group 2"/>
            <p:cNvGrpSpPr/>
            <p:nvPr/>
          </p:nvGrpSpPr>
          <p:grpSpPr>
            <a:xfrm>
              <a:off x="7065720" y="2597034"/>
              <a:ext cx="861616" cy="851615"/>
              <a:chOff x="3291510" y="2125758"/>
              <a:chExt cx="675409" cy="675951"/>
            </a:xfrm>
          </p:grpSpPr>
          <p:sp>
            <p:nvSpPr>
              <p:cNvPr id="20" name="Oval 7"/>
              <p:cNvSpPr/>
              <p:nvPr/>
            </p:nvSpPr>
            <p:spPr bwMode="auto">
              <a:xfrm>
                <a:off x="3291510" y="2125758"/>
                <a:ext cx="675409" cy="675951"/>
              </a:xfrm>
              <a:prstGeom prst="ellipse">
                <a:avLst/>
              </a:prstGeom>
              <a:solidFill>
                <a:srgbClr val="4594FF">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chemeClr val="tx1">
                      <a:lumMod val="50000"/>
                      <a:lumOff val="50000"/>
                    </a:schemeClr>
                  </a:solidFill>
                  <a:latin typeface="+mn-ea"/>
                  <a:sym typeface="Gill Sans" charset="0"/>
                </a:endParaRPr>
              </a:p>
            </p:txBody>
          </p:sp>
          <p:sp>
            <p:nvSpPr>
              <p:cNvPr id="21"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chemeClr val="tx1">
                      <a:lumMod val="50000"/>
                      <a:lumOff val="50000"/>
                    </a:schemeClr>
                  </a:solidFill>
                  <a:latin typeface="+mn-ea"/>
                  <a:sym typeface="Gill Sans" charset="0"/>
                </a:endParaRPr>
              </a:p>
            </p:txBody>
          </p:sp>
        </p:grpSp>
      </p:grpSp>
      <p:pic>
        <p:nvPicPr>
          <p:cNvPr id="38" name="图片 37"/>
          <p:cNvPicPr>
            <a:picLocks noChangeAspect="1"/>
          </p:cNvPicPr>
          <p:nvPr/>
        </p:nvPicPr>
        <p:blipFill>
          <a:blip r:embed="rId1" cstate="screen"/>
          <a:stretch>
            <a:fillRect/>
          </a:stretch>
        </p:blipFill>
        <p:spPr>
          <a:xfrm>
            <a:off x="1143456" y="2941156"/>
            <a:ext cx="3782576" cy="2374397"/>
          </a:xfrm>
          <a:prstGeom prst="rect">
            <a:avLst/>
          </a:prstGeom>
        </p:spPr>
      </p:pic>
      <p:sp>
        <p:nvSpPr>
          <p:cNvPr id="56" name="矩形 55"/>
          <p:cNvSpPr/>
          <p:nvPr/>
        </p:nvSpPr>
        <p:spPr>
          <a:xfrm>
            <a:off x="4282864" y="405190"/>
            <a:ext cx="1960880" cy="583565"/>
          </a:xfrm>
          <a:prstGeom prst="rect">
            <a:avLst/>
          </a:prstGeom>
        </p:spPr>
        <p:txBody>
          <a:bodyPr wrap="none">
            <a:spAutoFit/>
          </a:bodyPr>
          <a:p>
            <a:r>
              <a:rPr lang="zh-CN" altLang="en-US" sz="3200" b="1" spc="300" dirty="0">
                <a:solidFill>
                  <a:sysClr val="windowText" lastClr="000000"/>
                </a:solidFill>
                <a:uFillTx/>
                <a:latin typeface="微软雅黑" panose="020B0503020204020204" pitchFamily="34" charset="-122"/>
                <a:ea typeface="微软雅黑" panose="020B0503020204020204" pitchFamily="34" charset="-122"/>
              </a:rPr>
              <a:t>课程安排</a:t>
            </a:r>
            <a:endParaRPr lang="zh-CN" altLang="en-US" sz="3200" b="1" spc="300" dirty="0">
              <a:solidFill>
                <a:sysClr val="windowText" lastClr="000000"/>
              </a:solidFill>
              <a:uFillTx/>
              <a:latin typeface="微软雅黑" panose="020B0503020204020204" pitchFamily="34" charset="-122"/>
              <a:ea typeface="微软雅黑" panose="020B0503020204020204" pitchFamily="34" charset="-122"/>
            </a:endParaRPr>
          </a:p>
        </p:txBody>
      </p:sp>
      <p:sp>
        <p:nvSpPr>
          <p:cNvPr id="182" name="Google Shape;182;p49"/>
          <p:cNvSpPr/>
          <p:nvPr/>
        </p:nvSpPr>
        <p:spPr>
          <a:xfrm>
            <a:off x="7026275" y="1047115"/>
            <a:ext cx="3443605" cy="662940"/>
          </a:xfrm>
          <a:prstGeom prst="rect">
            <a:avLst/>
          </a:prstGeom>
          <a:noFill/>
          <a:ln>
            <a:noFill/>
          </a:ln>
        </p:spPr>
        <p:txBody>
          <a:bodyPr spcFirstLastPara="1" wrap="square" lIns="0" tIns="0" rIns="0" bIns="0" anchor="t" anchorCtr="0">
            <a:noAutofit/>
          </a:bodyPr>
          <a:p>
            <a:pPr marL="0" marR="0" lvl="0" indent="0" algn="ctr" rtl="0">
              <a:lnSpc>
                <a:spcPct val="150000"/>
              </a:lnSpc>
              <a:spcBef>
                <a:spcPts val="0"/>
              </a:spcBef>
              <a:spcAft>
                <a:spcPts val="0"/>
              </a:spcAft>
              <a:buNone/>
            </a:pPr>
            <a:r>
              <a:rPr lang="zh-CN" altLang="en-US" sz="2000">
                <a:latin typeface="微软雅黑" panose="020B0503020204020204" pitchFamily="34" charset="-122"/>
                <a:ea typeface="微软雅黑" panose="020B0503020204020204" pitchFamily="34" charset="-122"/>
                <a:cs typeface="+mn-ea"/>
                <a:sym typeface="+mn-lt"/>
              </a:rPr>
              <a:t>皮肤管理技术培训课程</a:t>
            </a:r>
            <a:endParaRPr lang="zh-CN" altLang="en-US" sz="2000">
              <a:latin typeface="微软雅黑" panose="020B0503020204020204" pitchFamily="34" charset="-122"/>
              <a:ea typeface="微软雅黑" panose="020B0503020204020204" pitchFamily="34" charset="-122"/>
              <a:cs typeface="+mn-ea"/>
              <a:sym typeface="+mn-lt"/>
            </a:endParaRPr>
          </a:p>
        </p:txBody>
      </p:sp>
      <p:graphicFrame>
        <p:nvGraphicFramePr>
          <p:cNvPr id="41" name="表格 40"/>
          <p:cNvGraphicFramePr/>
          <p:nvPr>
            <p:custDataLst>
              <p:tags r:id="rId2"/>
            </p:custDataLst>
          </p:nvPr>
        </p:nvGraphicFramePr>
        <p:xfrm>
          <a:off x="4796155" y="1710055"/>
          <a:ext cx="6819265" cy="4624705"/>
        </p:xfrm>
        <a:graphic>
          <a:graphicData uri="http://schemas.openxmlformats.org/drawingml/2006/table">
            <a:tbl>
              <a:tblPr firstRow="1" bandRow="1">
                <a:tableStyleId>{5C22544A-7EE6-4342-B048-85BDC9FD1C3A}</a:tableStyleId>
              </a:tblPr>
              <a:tblGrid>
                <a:gridCol w="1595755"/>
                <a:gridCol w="2999740"/>
                <a:gridCol w="1100455"/>
                <a:gridCol w="1123315"/>
              </a:tblGrid>
              <a:tr h="873760">
                <a:tc>
                  <a:txBody>
                    <a:bodyPr/>
                    <a:p>
                      <a:pPr indent="0" algn="ctr">
                        <a:lnSpc>
                          <a:spcPct val="120000"/>
                        </a:lnSpc>
                        <a:spcBef>
                          <a:spcPts val="0"/>
                        </a:spcBef>
                        <a:spcAft>
                          <a:spcPts val="0"/>
                        </a:spcAft>
                        <a:buNone/>
                      </a:pPr>
                      <a:r>
                        <a:rPr lang="zh-CN" altLang="en-US" sz="1800" b="1" spc="130">
                          <a:solidFill>
                            <a:schemeClr val="tx1"/>
                          </a:solidFill>
                          <a:latin typeface="微软雅黑" panose="020B0503020204020204" pitchFamily="34" charset="-122"/>
                          <a:ea typeface="微软雅黑" panose="020B0503020204020204" pitchFamily="34" charset="-122"/>
                        </a:rPr>
                        <a:t>课程</a:t>
                      </a:r>
                      <a:r>
                        <a:rPr lang="en-US" altLang="zh-CN" sz="1800" b="1" spc="130">
                          <a:solidFill>
                            <a:schemeClr val="tx1"/>
                          </a:solidFill>
                          <a:latin typeface="微软雅黑" panose="020B0503020204020204" pitchFamily="34" charset="-122"/>
                          <a:ea typeface="微软雅黑" panose="020B0503020204020204" pitchFamily="34" charset="-122"/>
                        </a:rPr>
                        <a:t>(</a:t>
                      </a:r>
                      <a:r>
                        <a:rPr lang="zh-CN" altLang="en-US" sz="1800" b="1" spc="130">
                          <a:solidFill>
                            <a:schemeClr val="tx1"/>
                          </a:solidFill>
                          <a:latin typeface="微软雅黑" panose="020B0503020204020204" pitchFamily="34" charset="-122"/>
                          <a:ea typeface="微软雅黑" panose="020B0503020204020204" pitchFamily="34" charset="-122"/>
                        </a:rPr>
                        <a:t>证书</a:t>
                      </a:r>
                      <a:r>
                        <a:rPr lang="en-US" altLang="zh-CN" sz="1800" b="1" spc="130">
                          <a:solidFill>
                            <a:schemeClr val="tx1"/>
                          </a:solidFill>
                          <a:latin typeface="微软雅黑" panose="020B0503020204020204" pitchFamily="34" charset="-122"/>
                          <a:ea typeface="微软雅黑" panose="020B0503020204020204" pitchFamily="34" charset="-122"/>
                        </a:rPr>
                        <a:t>)</a:t>
                      </a:r>
                      <a:r>
                        <a:rPr lang="zh-CN" altLang="en-US" sz="1800" b="1" spc="130">
                          <a:solidFill>
                            <a:schemeClr val="tx1"/>
                          </a:solidFill>
                          <a:latin typeface="微软雅黑" panose="020B0503020204020204" pitchFamily="34" charset="-122"/>
                          <a:ea typeface="微软雅黑" panose="020B0503020204020204" pitchFamily="34" charset="-122"/>
                        </a:rPr>
                        <a:t>名称</a:t>
                      </a:r>
                      <a:endParaRPr lang="zh-CN" altLang="en-US" sz="1800" b="1" spc="13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zh-CN" altLang="en-US" sz="1800" b="1" spc="130">
                          <a:solidFill>
                            <a:schemeClr val="tx1"/>
                          </a:solidFill>
                          <a:latin typeface="微软雅黑" panose="020B0503020204020204" pitchFamily="34" charset="-122"/>
                          <a:ea typeface="微软雅黑" panose="020B0503020204020204" pitchFamily="34" charset="-122"/>
                        </a:rPr>
                        <a:t>课程分类</a:t>
                      </a:r>
                      <a:endParaRPr lang="zh-CN" altLang="en-US" sz="1800" b="1" spc="13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zh-CN" altLang="en-US" sz="1800" b="1" spc="130">
                          <a:solidFill>
                            <a:schemeClr val="tx1"/>
                          </a:solidFill>
                          <a:latin typeface="微软雅黑" panose="020B0503020204020204" pitchFamily="34" charset="-122"/>
                          <a:ea typeface="微软雅黑" panose="020B0503020204020204" pitchFamily="34" charset="-122"/>
                        </a:rPr>
                        <a:t>学时</a:t>
                      </a:r>
                      <a:endParaRPr lang="zh-CN" altLang="en-US" sz="1800" b="1" spc="13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zh-CN" altLang="en-US" sz="1800" b="1" spc="130">
                          <a:solidFill>
                            <a:schemeClr val="tx1"/>
                          </a:solidFill>
                          <a:latin typeface="微软雅黑" panose="020B0503020204020204" pitchFamily="34" charset="-122"/>
                          <a:ea typeface="微软雅黑" panose="020B0503020204020204" pitchFamily="34" charset="-122"/>
                        </a:rPr>
                        <a:t>总课时</a:t>
                      </a:r>
                      <a:endParaRPr lang="zh-CN" altLang="en-US" sz="1800" b="1" spc="13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434975">
                <a:tc rowSpan="8">
                  <a:txBody>
                    <a:bodyPr/>
                    <a:p>
                      <a:pPr indent="0" algn="ctr">
                        <a:lnSpc>
                          <a:spcPct val="120000"/>
                        </a:lnSpc>
                        <a:spcBef>
                          <a:spcPts val="0"/>
                        </a:spcBef>
                        <a:spcAft>
                          <a:spcPts val="0"/>
                        </a:spcAft>
                        <a:buNone/>
                      </a:pPr>
                      <a:r>
                        <a:rPr lang="zh-CN" altLang="en-US" sz="1200" b="0">
                          <a:solidFill>
                            <a:schemeClr val="tx1"/>
                          </a:solidFill>
                          <a:latin typeface="微软雅黑" panose="020B0503020204020204" pitchFamily="34" charset="-122"/>
                          <a:ea typeface="微软雅黑" panose="020B0503020204020204" pitchFamily="34" charset="-122"/>
                        </a:rPr>
                        <a:t>皮肤管理技术</a:t>
                      </a:r>
                      <a:endParaRPr lang="zh-CN" altLang="en-US" sz="1200" b="0">
                        <a:solidFill>
                          <a:schemeClr val="tx1"/>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zh-CN" altLang="en-US" sz="1200">
                          <a:solidFill>
                            <a:schemeClr val="tx1"/>
                          </a:solidFill>
                          <a:sym typeface="+mn-ea"/>
                        </a:rPr>
                        <a:t>美容观</a:t>
                      </a:r>
                      <a:endParaRPr lang="zh-CN" altLang="en-US" sz="1200" b="0" spc="120">
                        <a:solidFill>
                          <a:schemeClr val="tx1"/>
                        </a:solidFill>
                        <a:latin typeface="微软雅黑" panose="020B0503020204020204" pitchFamily="34" charset="-122"/>
                        <a:ea typeface="微软雅黑" panose="020B0503020204020204" pitchFamily="34" charset="-122"/>
                        <a:sym typeface="+mn-ea"/>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1</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rowSpan="8">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44</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434975">
                <a:tc vMerge="1">
                  <a:tcPr>
                    <a:lnL w="12700">
                      <a:solidFill>
                        <a:schemeClr val="tx1"/>
                      </a:solidFill>
                      <a:prstDash val="solid"/>
                    </a:lnL>
                    <a:lnR w="12700">
                      <a:solidFill>
                        <a:schemeClr val="tx1"/>
                      </a:solidFill>
                      <a:prstDash val="solid"/>
                    </a:lnR>
                  </a:tcPr>
                </a:tc>
                <a:tc>
                  <a:txBody>
                    <a:bodyPr/>
                    <a:p>
                      <a:pPr indent="0" algn="ctr">
                        <a:lnSpc>
                          <a:spcPct val="120000"/>
                        </a:lnSpc>
                        <a:spcBef>
                          <a:spcPts val="0"/>
                        </a:spcBef>
                        <a:spcAft>
                          <a:spcPts val="0"/>
                        </a:spcAft>
                        <a:buNone/>
                      </a:pPr>
                      <a:r>
                        <a:rPr lang="zh-CN" altLang="en-US" sz="1200">
                          <a:solidFill>
                            <a:schemeClr val="tx1"/>
                          </a:solidFill>
                          <a:sym typeface="+mn-ea"/>
                        </a:rPr>
                        <a:t>皮肤管理</a:t>
                      </a:r>
                      <a:endParaRPr lang="zh-CN" altLang="en-US" sz="1200" b="0" spc="120">
                        <a:solidFill>
                          <a:schemeClr val="tx1"/>
                        </a:solidFill>
                        <a:latin typeface="微软雅黑" panose="020B0503020204020204" pitchFamily="34" charset="-122"/>
                        <a:ea typeface="微软雅黑" panose="020B0503020204020204" pitchFamily="34" charset="-122"/>
                        <a:sym typeface="+mn-ea"/>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1</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vMerge="1">
                  <a:tcPr marL="177800" marR="177800" marT="107950" marB="107950" anchor="ctr">
                    <a:lnL w="12700">
                      <a:solidFill>
                        <a:schemeClr val="tx1"/>
                      </a:solidFill>
                      <a:prstDash val="solid"/>
                    </a:lnL>
                    <a:lnR w="12700">
                      <a:solidFill>
                        <a:schemeClr val="tx1"/>
                      </a:solidFill>
                      <a:prstDash val="solid"/>
                    </a:lnR>
                    <a:lnT w="28575">
                      <a:solidFill>
                        <a:srgbClr val="646464"/>
                      </a:solidFill>
                      <a:prstDash val="solid"/>
                    </a:lnT>
                    <a:lnB w="28575">
                      <a:solidFill>
                        <a:srgbClr val="646464"/>
                      </a:solidFill>
                      <a:prstDash val="solid"/>
                    </a:lnB>
                    <a:solidFill>
                      <a:srgbClr val="FFFFFF"/>
                    </a:solidFill>
                  </a:tcPr>
                </a:tc>
              </a:tr>
              <a:tr h="434975">
                <a:tc vMerge="1">
                  <a:tcPr marL="177800" marR="177800" marT="107950" marB="107950" anchor="ctr">
                    <a:lnL w="12700">
                      <a:solidFill>
                        <a:schemeClr val="tx1"/>
                      </a:solidFill>
                      <a:prstDash val="solid"/>
                    </a:lnL>
                    <a:lnR w="12700">
                      <a:solidFill>
                        <a:schemeClr val="tx1"/>
                      </a:solidFill>
                      <a:prstDash val="solid"/>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200">
                          <a:solidFill>
                            <a:schemeClr val="tx1"/>
                          </a:solidFill>
                          <a:sym typeface="+mn-ea"/>
                        </a:rPr>
                        <a:t>皮肤概述及结构</a:t>
                      </a:r>
                      <a:endParaRPr lang="zh-CN" altLang="en-US" sz="1200" b="0" spc="120">
                        <a:solidFill>
                          <a:schemeClr val="tx1"/>
                        </a:solidFill>
                        <a:latin typeface="微软雅黑" panose="020B0503020204020204" pitchFamily="34" charset="-122"/>
                        <a:ea typeface="微软雅黑" panose="020B0503020204020204" pitchFamily="34" charset="-122"/>
                        <a:sym typeface="+mn-ea"/>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6</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vMerge="1">
                  <a:tcPr marL="177800" marR="177800" marT="107950" marB="107950" anchor="ctr">
                    <a:lnL w="12700">
                      <a:solidFill>
                        <a:schemeClr val="tx1"/>
                      </a:solidFill>
                      <a:prstDash val="solid"/>
                    </a:lnL>
                    <a:lnR w="12700">
                      <a:solidFill>
                        <a:schemeClr val="tx1"/>
                      </a:solidFill>
                      <a:prstDash val="solid"/>
                    </a:lnR>
                    <a:lnT w="28575">
                      <a:solidFill>
                        <a:srgbClr val="646464"/>
                      </a:solidFill>
                      <a:prstDash val="solid"/>
                    </a:lnT>
                    <a:lnB w="28575">
                      <a:solidFill>
                        <a:srgbClr val="646464"/>
                      </a:solidFill>
                      <a:prstDash val="solid"/>
                    </a:lnB>
                    <a:solidFill>
                      <a:srgbClr val="FFFFFF"/>
                    </a:solidFill>
                  </a:tcPr>
                </a:tc>
              </a:tr>
              <a:tr h="434975">
                <a:tc vMerge="1">
                  <a:tcPr>
                    <a:lnL w="12700">
                      <a:solidFill>
                        <a:schemeClr val="tx1"/>
                      </a:solidFill>
                      <a:prstDash val="solid"/>
                    </a:lnL>
                    <a:lnR w="12700">
                      <a:solidFill>
                        <a:schemeClr val="tx1"/>
                      </a:solidFill>
                      <a:prstDash val="solid"/>
                    </a:lnR>
                  </a:tcPr>
                </a:tc>
                <a:tc>
                  <a:txBody>
                    <a:bodyPr/>
                    <a:p>
                      <a:pPr indent="0" algn="ctr">
                        <a:lnSpc>
                          <a:spcPct val="120000"/>
                        </a:lnSpc>
                        <a:spcBef>
                          <a:spcPts val="0"/>
                        </a:spcBef>
                        <a:spcAft>
                          <a:spcPts val="0"/>
                        </a:spcAft>
                        <a:buNone/>
                      </a:pPr>
                      <a:r>
                        <a:rPr lang="zh-CN" altLang="en-US" sz="1200">
                          <a:solidFill>
                            <a:schemeClr val="tx1"/>
                          </a:solidFill>
                          <a:sym typeface="+mn-ea"/>
                        </a:rPr>
                        <a:t>皮肤的生理功能</a:t>
                      </a:r>
                      <a:endParaRPr lang="zh-CN" altLang="en-US" sz="1200" b="0" spc="120">
                        <a:solidFill>
                          <a:schemeClr val="tx1"/>
                        </a:solidFill>
                        <a:latin typeface="微软雅黑" panose="020B0503020204020204" pitchFamily="34" charset="-122"/>
                        <a:ea typeface="微软雅黑" panose="020B0503020204020204" pitchFamily="34" charset="-122"/>
                        <a:sym typeface="+mn-ea"/>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4</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vMerge="1">
                  <a:tcPr>
                    <a:lnL w="12700">
                      <a:solidFill>
                        <a:schemeClr val="tx1"/>
                      </a:solidFill>
                      <a:prstDash val="solid"/>
                    </a:lnL>
                    <a:lnR w="12700">
                      <a:solidFill>
                        <a:schemeClr val="tx1"/>
                      </a:solidFill>
                      <a:prstDash val="solid"/>
                    </a:lnR>
                  </a:tcPr>
                </a:tc>
              </a:tr>
              <a:tr h="434975">
                <a:tc vMerge="1">
                  <a:tcPr>
                    <a:lnL w="12700">
                      <a:solidFill>
                        <a:schemeClr val="tx1"/>
                      </a:solidFill>
                      <a:prstDash val="solid"/>
                    </a:lnL>
                    <a:lnR w="12700">
                      <a:solidFill>
                        <a:schemeClr val="tx1"/>
                      </a:solidFill>
                      <a:prstDash val="solid"/>
                    </a:lnR>
                  </a:tcPr>
                </a:tc>
                <a:tc>
                  <a:txBody>
                    <a:bodyPr/>
                    <a:p>
                      <a:pPr indent="0" algn="ctr">
                        <a:lnSpc>
                          <a:spcPct val="120000"/>
                        </a:lnSpc>
                        <a:spcBef>
                          <a:spcPts val="0"/>
                        </a:spcBef>
                        <a:spcAft>
                          <a:spcPts val="0"/>
                        </a:spcAft>
                        <a:buNone/>
                      </a:pPr>
                      <a:r>
                        <a:rPr lang="zh-CN" altLang="en-US" sz="1200">
                          <a:solidFill>
                            <a:schemeClr val="tx1"/>
                          </a:solidFill>
                          <a:sym typeface="+mn-ea"/>
                        </a:rPr>
                        <a:t>皮肤表面脂质</a:t>
                      </a:r>
                      <a:endParaRPr lang="zh-CN" altLang="en-US" sz="1200" b="0" spc="120">
                        <a:solidFill>
                          <a:schemeClr val="tx1"/>
                        </a:solidFill>
                        <a:latin typeface="微软雅黑" panose="020B0503020204020204" pitchFamily="34" charset="-122"/>
                        <a:ea typeface="微软雅黑" panose="020B0503020204020204" pitchFamily="34" charset="-122"/>
                        <a:sym typeface="+mn-ea"/>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2</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vMerge="1">
                  <a:tcPr>
                    <a:lnL w="12700">
                      <a:solidFill>
                        <a:schemeClr val="tx1"/>
                      </a:solidFill>
                      <a:prstDash val="solid"/>
                    </a:lnL>
                    <a:lnR w="12700">
                      <a:solidFill>
                        <a:schemeClr val="tx1"/>
                      </a:solidFill>
                      <a:prstDash val="solid"/>
                    </a:lnR>
                  </a:tcPr>
                </a:tc>
              </a:tr>
              <a:tr h="434975">
                <a:tc vMerge="1">
                  <a:tcPr>
                    <a:lnL w="12700">
                      <a:solidFill>
                        <a:schemeClr val="tx1"/>
                      </a:solidFill>
                      <a:prstDash val="solid"/>
                    </a:lnL>
                    <a:lnR w="12700">
                      <a:solidFill>
                        <a:schemeClr val="tx1"/>
                      </a:solidFill>
                      <a:prstDash val="solid"/>
                    </a:lnR>
                  </a:tcPr>
                </a:tc>
                <a:tc>
                  <a:txBody>
                    <a:bodyPr/>
                    <a:p>
                      <a:pPr indent="0" algn="ctr">
                        <a:lnSpc>
                          <a:spcPct val="120000"/>
                        </a:lnSpc>
                        <a:spcBef>
                          <a:spcPts val="0"/>
                        </a:spcBef>
                        <a:spcAft>
                          <a:spcPts val="0"/>
                        </a:spcAft>
                        <a:buNone/>
                      </a:pPr>
                      <a:r>
                        <a:rPr lang="zh-CN" altLang="en-US" sz="1200">
                          <a:solidFill>
                            <a:schemeClr val="tx1"/>
                          </a:solidFill>
                          <a:sym typeface="+mn-ea"/>
                        </a:rPr>
                        <a:t>皮肤的颜色和色素</a:t>
                      </a:r>
                      <a:endParaRPr lang="zh-CN" altLang="en-US" sz="1200" b="0" spc="120">
                        <a:solidFill>
                          <a:schemeClr val="tx1"/>
                        </a:solidFill>
                        <a:latin typeface="微软雅黑" panose="020B0503020204020204" pitchFamily="34" charset="-122"/>
                        <a:ea typeface="微软雅黑" panose="020B0503020204020204" pitchFamily="34" charset="-122"/>
                        <a:sym typeface="+mn-ea"/>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2</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vMerge="1">
                  <a:tcPr>
                    <a:lnL w="12700">
                      <a:solidFill>
                        <a:schemeClr val="tx1"/>
                      </a:solidFill>
                      <a:prstDash val="solid"/>
                    </a:lnL>
                    <a:lnR w="12700">
                      <a:solidFill>
                        <a:schemeClr val="tx1"/>
                      </a:solidFill>
                      <a:prstDash val="solid"/>
                    </a:lnR>
                    <a:lnB w="28575">
                      <a:solidFill>
                        <a:srgbClr val="646464"/>
                      </a:solidFill>
                      <a:prstDash val="solid"/>
                    </a:lnB>
                  </a:tcPr>
                </a:tc>
              </a:tr>
              <a:tr h="487045">
                <a:tc vMerge="1">
                  <a:tcPr>
                    <a:lnL w="12700">
                      <a:solidFill>
                        <a:schemeClr val="tx1"/>
                      </a:solidFill>
                      <a:prstDash val="solid"/>
                    </a:lnL>
                    <a:lnR w="12700">
                      <a:solidFill>
                        <a:schemeClr val="tx1"/>
                      </a:solidFill>
                      <a:prstDash val="solid"/>
                    </a:lnR>
                  </a:tcPr>
                </a:tc>
                <a:tc>
                  <a:txBody>
                    <a:bodyPr/>
                    <a:p>
                      <a:pPr indent="0" algn="ctr">
                        <a:lnSpc>
                          <a:spcPct val="120000"/>
                        </a:lnSpc>
                        <a:spcBef>
                          <a:spcPts val="0"/>
                        </a:spcBef>
                        <a:spcAft>
                          <a:spcPts val="0"/>
                        </a:spcAft>
                        <a:buNone/>
                      </a:pPr>
                      <a:r>
                        <a:rPr lang="zh-CN" altLang="en-US" sz="1200">
                          <a:solidFill>
                            <a:schemeClr val="tx1"/>
                          </a:solidFill>
                          <a:sym typeface="+mn-ea"/>
                        </a:rPr>
                        <a:t>基础化妆品核心成分及配方解读</a:t>
                      </a:r>
                      <a:endParaRPr lang="zh-CN" altLang="en-US" sz="1200" b="0" spc="120">
                        <a:solidFill>
                          <a:schemeClr val="tx1"/>
                        </a:solidFill>
                        <a:latin typeface="微软雅黑" panose="020B0503020204020204" pitchFamily="34" charset="-122"/>
                        <a:ea typeface="微软雅黑" panose="020B0503020204020204" pitchFamily="34" charset="-122"/>
                        <a:sym typeface="+mn-ea"/>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4</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vMerge="1">
                  <a:tcPr>
                    <a:lnL w="12700">
                      <a:solidFill>
                        <a:schemeClr val="tx1"/>
                      </a:solidFill>
                      <a:prstDash val="solid"/>
                    </a:lnL>
                    <a:lnR w="12700">
                      <a:solidFill>
                        <a:schemeClr val="tx1"/>
                      </a:solidFill>
                      <a:prstDash val="solid"/>
                    </a:lnR>
                    <a:lnB w="28575">
                      <a:solidFill>
                        <a:srgbClr val="646464"/>
                      </a:solidFill>
                      <a:prstDash val="solid"/>
                    </a:lnB>
                  </a:tcPr>
                </a:tc>
              </a:tr>
              <a:tr h="621665">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indent="0" algn="ctr">
                        <a:lnSpc>
                          <a:spcPct val="120000"/>
                        </a:lnSpc>
                        <a:spcBef>
                          <a:spcPts val="0"/>
                        </a:spcBef>
                        <a:spcAft>
                          <a:spcPts val="0"/>
                        </a:spcAft>
                        <a:buNone/>
                      </a:pPr>
                      <a:r>
                        <a:rPr lang="zh-CN" altLang="en-US" sz="1200">
                          <a:solidFill>
                            <a:schemeClr val="tx1"/>
                          </a:solidFill>
                          <a:sym typeface="+mn-ea"/>
                        </a:rPr>
                        <a:t>常见问题性皮肤的护理老化皮肤等</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indent="0" algn="ctr">
                        <a:lnSpc>
                          <a:spcPct val="120000"/>
                        </a:lnSpc>
                        <a:spcBef>
                          <a:spcPts val="0"/>
                        </a:spcBef>
                        <a:spcAft>
                          <a:spcPts val="0"/>
                        </a:spcAft>
                        <a:buNone/>
                      </a:pPr>
                      <a:r>
                        <a:rPr lang="en-US" altLang="zh-CN" sz="1200" b="0" spc="120">
                          <a:solidFill>
                            <a:schemeClr val="tx1"/>
                          </a:solidFill>
                          <a:latin typeface="微软雅黑" panose="020B0503020204020204" pitchFamily="34" charset="-122"/>
                          <a:ea typeface="微软雅黑" panose="020B0503020204020204" pitchFamily="34" charset="-122"/>
                        </a:rPr>
                        <a:t>24</a:t>
                      </a:r>
                      <a:r>
                        <a:rPr lang="zh-CN" altLang="en-US" sz="1200" b="0" spc="120">
                          <a:solidFill>
                            <a:schemeClr val="tx1"/>
                          </a:solidFill>
                          <a:latin typeface="微软雅黑" panose="020B0503020204020204" pitchFamily="34" charset="-122"/>
                          <a:ea typeface="微软雅黑" panose="020B0503020204020204" pitchFamily="34" charset="-122"/>
                        </a:rPr>
                        <a:t>课时</a:t>
                      </a:r>
                      <a:endParaRPr lang="zh-CN" altLang="en-US" sz="1200" b="0" spc="12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vMerge="1">
                  <a:tcPr>
                    <a:lnL w="12700">
                      <a:solidFill>
                        <a:schemeClr val="tx1"/>
                      </a:solidFill>
                      <a:prstDash val="solid"/>
                    </a:lnL>
                    <a:lnR w="12700">
                      <a:solidFill>
                        <a:schemeClr val="tx1"/>
                      </a:solidFill>
                      <a:prstDash val="solid"/>
                    </a:lnR>
                    <a:lnB w="12700">
                      <a:solidFill>
                        <a:schemeClr val="tx1"/>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PA" val="v5.2.9"/>
  <p:tag name="RESOURCELIBID_ANIM" val="553752"/>
</p:tagLst>
</file>

<file path=ppt/tags/tag10.xml><?xml version="1.0" encoding="utf-8"?>
<p:tagLst xmlns:p="http://schemas.openxmlformats.org/presentationml/2006/main">
  <p:tag name="PA" val="v5.2.9"/>
  <p:tag name="RESOURCELIBID_ANIM" val="553752"/>
</p:tagLst>
</file>

<file path=ppt/tags/tag100.xml><?xml version="1.0" encoding="utf-8"?>
<p:tagLst xmlns:p="http://schemas.openxmlformats.org/presentationml/2006/main">
  <p:tag name="KSO_WM_DIAGRAM_VIRTUALLY_FRAME" val="{&quot;height&quot;:413.7,&quot;left&quot;:57.2,&quot;top&quot;:85.2,&quot;width&quot;:863.05}"/>
</p:tagLst>
</file>

<file path=ppt/tags/tag101.xml><?xml version="1.0" encoding="utf-8"?>
<p:tagLst xmlns:p="http://schemas.openxmlformats.org/presentationml/2006/main">
  <p:tag name="KSO_WM_DIAGRAM_VIRTUALLY_FRAME" val="{&quot;height&quot;:413.7,&quot;left&quot;:57.2,&quot;top&quot;:85.2,&quot;width&quot;:863.05}"/>
</p:tagLst>
</file>

<file path=ppt/tags/tag102.xml><?xml version="1.0" encoding="utf-8"?>
<p:tagLst xmlns:p="http://schemas.openxmlformats.org/presentationml/2006/main">
  <p:tag name="KSO_WM_DIAGRAM_VIRTUALLY_FRAME" val="{&quot;height&quot;:413.7,&quot;left&quot;:57.2,&quot;top&quot;:85.2,&quot;width&quot;:863.05}"/>
</p:tagLst>
</file>

<file path=ppt/tags/tag103.xml><?xml version="1.0" encoding="utf-8"?>
<p:tagLst xmlns:p="http://schemas.openxmlformats.org/presentationml/2006/main">
  <p:tag name="KSO_WM_DIAGRAM_VIRTUALLY_FRAME" val="{&quot;height&quot;:425.35,&quot;left&quot;:57.2,&quot;top&quot;:85.2,&quot;width&quot;:863.05}"/>
</p:tagLst>
</file>

<file path=ppt/tags/tag104.xml><?xml version="1.0" encoding="utf-8"?>
<p:tagLst xmlns:p="http://schemas.openxmlformats.org/presentationml/2006/main">
  <p:tag name="KSO_WM_DIAGRAM_VIRTUALLY_FRAME" val="{&quot;height&quot;:425.35,&quot;left&quot;:57.2,&quot;top&quot;:85.2,&quot;width&quot;:863.05}"/>
</p:tagLst>
</file>

<file path=ppt/tags/tag105.xml><?xml version="1.0" encoding="utf-8"?>
<p:tagLst xmlns:p="http://schemas.openxmlformats.org/presentationml/2006/main">
  <p:tag name="KSO_WM_DIAGRAM_VIRTUALLY_FRAME" val="{&quot;height&quot;:427.5,&quot;left&quot;:57.2,&quot;top&quot;:85.2,&quot;width&quot;:863.05}"/>
</p:tagLst>
</file>

<file path=ppt/tags/tag106.xml><?xml version="1.0" encoding="utf-8"?>
<p:tagLst xmlns:p="http://schemas.openxmlformats.org/presentationml/2006/main">
  <p:tag name="KSO_WM_DIAGRAM_VIRTUALLY_FRAME" val="{&quot;height&quot;:427.5,&quot;left&quot;:57.2,&quot;top&quot;:85.2,&quot;width&quot;:863.05}"/>
</p:tagLst>
</file>

<file path=ppt/tags/tag107.xml><?xml version="1.0" encoding="utf-8"?>
<p:tagLst xmlns:p="http://schemas.openxmlformats.org/presentationml/2006/main">
  <p:tag name="KSO_WM_DIAGRAM_VIRTUALLY_FRAME" val="{&quot;height&quot;:427.5,&quot;left&quot;:57.2,&quot;top&quot;:85.2,&quot;width&quot;:863.05}"/>
</p:tagLst>
</file>

<file path=ppt/tags/tag108.xml><?xml version="1.0" encoding="utf-8"?>
<p:tagLst xmlns:p="http://schemas.openxmlformats.org/presentationml/2006/main">
  <p:tag name="KSO_WM_DIAGRAM_VIRTUALLY_FRAME" val="{&quot;height&quot;:427.5,&quot;left&quot;:57.2,&quot;top&quot;:85.2,&quot;width&quot;:863.05}"/>
</p:tagLst>
</file>

<file path=ppt/tags/tag109.xml><?xml version="1.0" encoding="utf-8"?>
<p:tagLst xmlns:p="http://schemas.openxmlformats.org/presentationml/2006/main">
  <p:tag name="PA" val="v5.2.9"/>
  <p:tag name="RESOURCELIBID_ANIM" val="553752"/>
</p:tagLst>
</file>

<file path=ppt/tags/tag11.xml><?xml version="1.0" encoding="utf-8"?>
<p:tagLst xmlns:p="http://schemas.openxmlformats.org/presentationml/2006/main">
  <p:tag name="PA" val="v5.2.9"/>
  <p:tag name="RESOURCELIBID_ANIM" val="553752"/>
</p:tagLst>
</file>

<file path=ppt/tags/tag110.xml><?xml version="1.0" encoding="utf-8"?>
<p:tagLst xmlns:p="http://schemas.openxmlformats.org/presentationml/2006/main">
  <p:tag name="PA" val="v5.2.9"/>
  <p:tag name="RESOURCELIBID_ANIM" val="553752"/>
</p:tagLst>
</file>

<file path=ppt/tags/tag111.xml><?xml version="1.0" encoding="utf-8"?>
<p:tagLst xmlns:p="http://schemas.openxmlformats.org/presentationml/2006/main">
  <p:tag name="PA" val="v5.2.9"/>
  <p:tag name="RESOURCELIBID_ANIM" val="553752"/>
</p:tagLst>
</file>

<file path=ppt/tags/tag112.xml><?xml version="1.0" encoding="utf-8"?>
<p:tagLst xmlns:p="http://schemas.openxmlformats.org/presentationml/2006/main">
  <p:tag name="PA" val="v5.2.9"/>
  <p:tag name="RESOURCELIBID_ANIM" val="553752"/>
</p:tagLst>
</file>

<file path=ppt/tags/tag113.xml><?xml version="1.0" encoding="utf-8"?>
<p:tagLst xmlns:p="http://schemas.openxmlformats.org/presentationml/2006/main">
  <p:tag name="PA" val="v5.2.9"/>
  <p:tag name="RESOURCELIBID_ANIM" val="553752"/>
</p:tagLst>
</file>

<file path=ppt/tags/tag114.xml><?xml version="1.0" encoding="utf-8"?>
<p:tagLst xmlns:p="http://schemas.openxmlformats.org/presentationml/2006/main">
  <p:tag name="PA" val="v5.2.9"/>
  <p:tag name="RESOURCELIBID_ANIM" val="553752"/>
</p:tagLst>
</file>

<file path=ppt/tags/tag115.xml><?xml version="1.0" encoding="utf-8"?>
<p:tagLst xmlns:p="http://schemas.openxmlformats.org/presentationml/2006/main">
  <p:tag name="PA" val="v5.2.9"/>
  <p:tag name="RESOURCELIBID_ANIM" val="553752"/>
</p:tagLst>
</file>

<file path=ppt/tags/tag116.xml><?xml version="1.0" encoding="utf-8"?>
<p:tagLst xmlns:p="http://schemas.openxmlformats.org/presentationml/2006/main">
  <p:tag name="PA" val="v5.2.9"/>
  <p:tag name="RESOURCELIBID_ANIM" val="553752"/>
</p:tagLst>
</file>

<file path=ppt/tags/tag117.xml><?xml version="1.0" encoding="utf-8"?>
<p:tagLst xmlns:p="http://schemas.openxmlformats.org/presentationml/2006/main">
  <p:tag name="PA" val="v5.2.9"/>
  <p:tag name="RESOURCELIBID_ANIM" val="553752"/>
</p:tagLst>
</file>

<file path=ppt/tags/tag118.xml><?xml version="1.0" encoding="utf-8"?>
<p:tagLst xmlns:p="http://schemas.openxmlformats.org/presentationml/2006/main">
  <p:tag name="PA" val="v5.2.9"/>
  <p:tag name="RESOURCELIBID_ANIM" val="553752"/>
</p:tagLst>
</file>

<file path=ppt/tags/tag119.xml><?xml version="1.0" encoding="utf-8"?>
<p:tagLst xmlns:p="http://schemas.openxmlformats.org/presentationml/2006/main">
  <p:tag name="PA" val="v5.2.9"/>
  <p:tag name="RESOURCELIBID_ANIM" val="553752"/>
</p:tagLst>
</file>

<file path=ppt/tags/tag12.xml><?xml version="1.0" encoding="utf-8"?>
<p:tagLst xmlns:p="http://schemas.openxmlformats.org/presentationml/2006/main">
  <p:tag name="PA" val="v5.2.9"/>
  <p:tag name="RESOURCELIBID_ANIM" val="553752"/>
</p:tagLst>
</file>

<file path=ppt/tags/tag120.xml><?xml version="1.0" encoding="utf-8"?>
<p:tagLst xmlns:p="http://schemas.openxmlformats.org/presentationml/2006/main">
  <p:tag name="PA" val="v5.2.9"/>
  <p:tag name="RESOURCELIBID_ANIM" val="553752"/>
</p:tagLst>
</file>

<file path=ppt/tags/tag121.xml><?xml version="1.0" encoding="utf-8"?>
<p:tagLst xmlns:p="http://schemas.openxmlformats.org/presentationml/2006/main">
  <p:tag name="PA" val="v5.2.9"/>
  <p:tag name="RESOURCELIBID_ANIM" val="553752"/>
</p:tagLst>
</file>

<file path=ppt/tags/tag122.xml><?xml version="1.0" encoding="utf-8"?>
<p:tagLst xmlns:p="http://schemas.openxmlformats.org/presentationml/2006/main">
  <p:tag name="PA" val="v5.2.9"/>
  <p:tag name="RESOURCELIBID_ANIM" val="553752"/>
</p:tagLst>
</file>

<file path=ppt/tags/tag123.xml><?xml version="1.0" encoding="utf-8"?>
<p:tagLst xmlns:p="http://schemas.openxmlformats.org/presentationml/2006/main">
  <p:tag name="PA" val="v5.2.9"/>
  <p:tag name="RESOURCELIBID_ANIM" val="553752"/>
</p:tagLst>
</file>

<file path=ppt/tags/tag124.xml><?xml version="1.0" encoding="utf-8"?>
<p:tagLst xmlns:p="http://schemas.openxmlformats.org/presentationml/2006/main">
  <p:tag name="PA" val="v5.2.9"/>
  <p:tag name="RESOURCELIBID_ANIM" val="553752"/>
</p:tagLst>
</file>

<file path=ppt/tags/tag125.xml><?xml version="1.0" encoding="utf-8"?>
<p:tagLst xmlns:p="http://schemas.openxmlformats.org/presentationml/2006/main">
  <p:tag name="PA" val="v5.2.9"/>
  <p:tag name="RESOURCELIBID_ANIM" val="553752"/>
</p:tagLst>
</file>

<file path=ppt/tags/tag126.xml><?xml version="1.0" encoding="utf-8"?>
<p:tagLst xmlns:p="http://schemas.openxmlformats.org/presentationml/2006/main">
  <p:tag name="PA" val="v5.2.9"/>
  <p:tag name="RESOURCELIBID_ANIM" val="553752"/>
</p:tagLst>
</file>

<file path=ppt/tags/tag127.xml><?xml version="1.0" encoding="utf-8"?>
<p:tagLst xmlns:p="http://schemas.openxmlformats.org/presentationml/2006/main">
  <p:tag name="PA" val="v5.2.9"/>
  <p:tag name="RESOURCELIBID_ANIM" val="553752"/>
</p:tagLst>
</file>

<file path=ppt/tags/tag128.xml><?xml version="1.0" encoding="utf-8"?>
<p:tagLst xmlns:p="http://schemas.openxmlformats.org/presentationml/2006/main">
  <p:tag name="PA" val="v5.2.9"/>
  <p:tag name="RESOURCELIBID_ANIM" val="553752"/>
</p:tagLst>
</file>

<file path=ppt/tags/tag129.xml><?xml version="1.0" encoding="utf-8"?>
<p:tagLst xmlns:p="http://schemas.openxmlformats.org/presentationml/2006/main">
  <p:tag name="PA" val="v5.2.9"/>
  <p:tag name="RESOURCELIBID_ANIM" val="553752"/>
</p:tagLst>
</file>

<file path=ppt/tags/tag13.xml><?xml version="1.0" encoding="utf-8"?>
<p:tagLst xmlns:p="http://schemas.openxmlformats.org/presentationml/2006/main">
  <p:tag name="PA" val="v5.2.9"/>
  <p:tag name="RESOURCELIBID_ANIM" val="553752"/>
</p:tagLst>
</file>

<file path=ppt/tags/tag130.xml><?xml version="1.0" encoding="utf-8"?>
<p:tagLst xmlns:p="http://schemas.openxmlformats.org/presentationml/2006/main">
  <p:tag name="PA" val="v5.2.9"/>
  <p:tag name="RESOURCELIBID_ANIM" val="553752"/>
</p:tagLst>
</file>

<file path=ppt/tags/tag131.xml><?xml version="1.0" encoding="utf-8"?>
<p:tagLst xmlns:p="http://schemas.openxmlformats.org/presentationml/2006/main">
  <p:tag name="PA" val="v5.2.9"/>
  <p:tag name="RESOURCELIBID_ANIM" val="553752"/>
</p:tagLst>
</file>

<file path=ppt/tags/tag132.xml><?xml version="1.0" encoding="utf-8"?>
<p:tagLst xmlns:p="http://schemas.openxmlformats.org/presentationml/2006/main">
  <p:tag name="PA" val="v5.2.9"/>
  <p:tag name="RESOURCELIBID_ANIM" val="553752"/>
</p:tagLst>
</file>

<file path=ppt/tags/tag133.xml><?xml version="1.0" encoding="utf-8"?>
<p:tagLst xmlns:p="http://schemas.openxmlformats.org/presentationml/2006/main">
  <p:tag name="PA" val="v5.2.9"/>
  <p:tag name="RESOURCELIBID_ANIM" val="553752"/>
</p:tagLst>
</file>

<file path=ppt/tags/tag134.xml><?xml version="1.0" encoding="utf-8"?>
<p:tagLst xmlns:p="http://schemas.openxmlformats.org/presentationml/2006/main">
  <p:tag name="PA" val="v5.2.9"/>
  <p:tag name="RESOURCELIBID_ANIM" val="553752"/>
</p:tagLst>
</file>

<file path=ppt/tags/tag135.xml><?xml version="1.0" encoding="utf-8"?>
<p:tagLst xmlns:p="http://schemas.openxmlformats.org/presentationml/2006/main">
  <p:tag name="PA" val="v5.2.9"/>
  <p:tag name="RESOURCELIBID_ANIM" val="553752"/>
</p:tagLst>
</file>

<file path=ppt/tags/tag136.xml><?xml version="1.0" encoding="utf-8"?>
<p:tagLst xmlns:p="http://schemas.openxmlformats.org/presentationml/2006/main">
  <p:tag name="PA" val="v5.2.9"/>
  <p:tag name="RESOURCELIBID_ANIM" val="553752"/>
</p:tagLst>
</file>

<file path=ppt/tags/tag137.xml><?xml version="1.0" encoding="utf-8"?>
<p:tagLst xmlns:p="http://schemas.openxmlformats.org/presentationml/2006/main">
  <p:tag name="PA" val="v5.2.9"/>
  <p:tag name="RESOURCELIBID_ANIM" val="553752"/>
</p:tagLst>
</file>

<file path=ppt/tags/tag138.xml><?xml version="1.0" encoding="utf-8"?>
<p:tagLst xmlns:p="http://schemas.openxmlformats.org/presentationml/2006/main">
  <p:tag name="PA" val="v5.2.9"/>
  <p:tag name="RESOURCELIBID_ANIM" val="553752"/>
</p:tagLst>
</file>

<file path=ppt/tags/tag139.xml><?xml version="1.0" encoding="utf-8"?>
<p:tagLst xmlns:p="http://schemas.openxmlformats.org/presentationml/2006/main">
  <p:tag name="PA" val="v5.2.9"/>
  <p:tag name="RESOURCELIBID_ANIM" val="553752"/>
</p:tagLst>
</file>

<file path=ppt/tags/tag14.xml><?xml version="1.0" encoding="utf-8"?>
<p:tagLst xmlns:p="http://schemas.openxmlformats.org/presentationml/2006/main">
  <p:tag name="PA" val="v5.2.9"/>
  <p:tag name="RESOURCELIBID_ANIM" val="553752"/>
</p:tagLst>
</file>

<file path=ppt/tags/tag140.xml><?xml version="1.0" encoding="utf-8"?>
<p:tagLst xmlns:p="http://schemas.openxmlformats.org/presentationml/2006/main">
  <p:tag name="PA" val="v5.2.9"/>
  <p:tag name="RESOURCELIBID_ANIM" val="553752"/>
</p:tagLst>
</file>

<file path=ppt/tags/tag141.xml><?xml version="1.0" encoding="utf-8"?>
<p:tagLst xmlns:p="http://schemas.openxmlformats.org/presentationml/2006/main">
  <p:tag name="PA" val="v5.2.9"/>
  <p:tag name="RESOURCELIBID_ANIM" val="553752"/>
</p:tagLst>
</file>

<file path=ppt/tags/tag142.xml><?xml version="1.0" encoding="utf-8"?>
<p:tagLst xmlns:p="http://schemas.openxmlformats.org/presentationml/2006/main">
  <p:tag name="PA" val="v5.2.9"/>
  <p:tag name="RESOURCELIBID_ANIM" val="553752"/>
</p:tagLst>
</file>

<file path=ppt/tags/tag143.xml><?xml version="1.0" encoding="utf-8"?>
<p:tagLst xmlns:p="http://schemas.openxmlformats.org/presentationml/2006/main">
  <p:tag name="PA" val="v5.2.9"/>
  <p:tag name="RESOURCELIBID_ANIM" val="553752"/>
</p:tagLst>
</file>

<file path=ppt/tags/tag144.xml><?xml version="1.0" encoding="utf-8"?>
<p:tagLst xmlns:p="http://schemas.openxmlformats.org/presentationml/2006/main">
  <p:tag name="PA" val="v5.2.9"/>
  <p:tag name="RESOURCELIBID_ANIM" val="553752"/>
</p:tagLst>
</file>

<file path=ppt/tags/tag145.xml><?xml version="1.0" encoding="utf-8"?>
<p:tagLst xmlns:p="http://schemas.openxmlformats.org/presentationml/2006/main">
  <p:tag name="PA" val="v5.2.9"/>
  <p:tag name="RESOURCELIBID_ANIM" val="553752"/>
</p:tagLst>
</file>

<file path=ppt/tags/tag146.xml><?xml version="1.0" encoding="utf-8"?>
<p:tagLst xmlns:p="http://schemas.openxmlformats.org/presentationml/2006/main">
  <p:tag name="PA" val="v5.2.9"/>
  <p:tag name="RESOURCELIBID_ANIM" val="553752"/>
</p:tagLst>
</file>

<file path=ppt/tags/tag147.xml><?xml version="1.0" encoding="utf-8"?>
<p:tagLst xmlns:p="http://schemas.openxmlformats.org/presentationml/2006/main">
  <p:tag name="PA" val="v5.2.9"/>
  <p:tag name="RESOURCELIBID_ANIM" val="553752"/>
</p:tagLst>
</file>

<file path=ppt/tags/tag148.xml><?xml version="1.0" encoding="utf-8"?>
<p:tagLst xmlns:p="http://schemas.openxmlformats.org/presentationml/2006/main">
  <p:tag name="PA" val="v5.2.9"/>
  <p:tag name="RESOURCELIBID_ANIM" val="553752"/>
</p:tagLst>
</file>

<file path=ppt/tags/tag149.xml><?xml version="1.0" encoding="utf-8"?>
<p:tagLst xmlns:p="http://schemas.openxmlformats.org/presentationml/2006/main">
  <p:tag name="PA" val="v5.2.9"/>
  <p:tag name="RESOURCELIBID_ANIM" val="553752"/>
</p:tagLst>
</file>

<file path=ppt/tags/tag15.xml><?xml version="1.0" encoding="utf-8"?>
<p:tagLst xmlns:p="http://schemas.openxmlformats.org/presentationml/2006/main">
  <p:tag name="PA" val="v5.2.9"/>
  <p:tag name="RESOURCELIBID_ANIM" val="553752"/>
</p:tagLst>
</file>

<file path=ppt/tags/tag150.xml><?xml version="1.0" encoding="utf-8"?>
<p:tagLst xmlns:p="http://schemas.openxmlformats.org/presentationml/2006/main">
  <p:tag name="PA" val="v5.2.9"/>
  <p:tag name="RESOURCELIBID_ANIM" val="553752"/>
</p:tagLst>
</file>

<file path=ppt/tags/tag151.xml><?xml version="1.0" encoding="utf-8"?>
<p:tagLst xmlns:p="http://schemas.openxmlformats.org/presentationml/2006/main">
  <p:tag name="PA" val="v5.2.9"/>
  <p:tag name="RESOURCELIBID_ANIM" val="553752"/>
</p:tagLst>
</file>

<file path=ppt/tags/tag152.xml><?xml version="1.0" encoding="utf-8"?>
<p:tagLst xmlns:p="http://schemas.openxmlformats.org/presentationml/2006/main">
  <p:tag name="PA" val="v5.2.9"/>
  <p:tag name="RESOURCELIBID_ANIM" val="553752"/>
</p:tagLst>
</file>

<file path=ppt/tags/tag153.xml><?xml version="1.0" encoding="utf-8"?>
<p:tagLst xmlns:p="http://schemas.openxmlformats.org/presentationml/2006/main">
  <p:tag name="PA" val="v5.2.9"/>
  <p:tag name="RESOURCELIBID_ANIM" val="553752"/>
</p:tagLst>
</file>

<file path=ppt/tags/tag154.xml><?xml version="1.0" encoding="utf-8"?>
<p:tagLst xmlns:p="http://schemas.openxmlformats.org/presentationml/2006/main">
  <p:tag name="PA" val="v5.2.9"/>
  <p:tag name="RESOURCELIBID_ANIM" val="553752"/>
</p:tagLst>
</file>

<file path=ppt/tags/tag155.xml><?xml version="1.0" encoding="utf-8"?>
<p:tagLst xmlns:p="http://schemas.openxmlformats.org/presentationml/2006/main">
  <p:tag name="PA" val="v5.2.9"/>
  <p:tag name="RESOURCELIBID_ANIM" val="553752"/>
</p:tagLst>
</file>

<file path=ppt/tags/tag156.xml><?xml version="1.0" encoding="utf-8"?>
<p:tagLst xmlns:p="http://schemas.openxmlformats.org/presentationml/2006/main">
  <p:tag name="PA" val="v5.2.9"/>
  <p:tag name="RESOURCELIBID_ANIM" val="553752"/>
</p:tagLst>
</file>

<file path=ppt/tags/tag157.xml><?xml version="1.0" encoding="utf-8"?>
<p:tagLst xmlns:p="http://schemas.openxmlformats.org/presentationml/2006/main">
  <p:tag name="PA" val="v5.2.9"/>
  <p:tag name="RESOURCELIBID_ANIM" val="553752"/>
</p:tagLst>
</file>

<file path=ppt/tags/tag158.xml><?xml version="1.0" encoding="utf-8"?>
<p:tagLst xmlns:p="http://schemas.openxmlformats.org/presentationml/2006/main">
  <p:tag name="PA" val="v5.2.9"/>
  <p:tag name="RESOURCELIBID_ANIM" val="553752"/>
</p:tagLst>
</file>

<file path=ppt/tags/tag159.xml><?xml version="1.0" encoding="utf-8"?>
<p:tagLst xmlns:p="http://schemas.openxmlformats.org/presentationml/2006/main">
  <p:tag name="PA" val="v5.2.9"/>
  <p:tag name="RESOURCELIBID_ANIM" val="553752"/>
</p:tagLst>
</file>

<file path=ppt/tags/tag16.xml><?xml version="1.0" encoding="utf-8"?>
<p:tagLst xmlns:p="http://schemas.openxmlformats.org/presentationml/2006/main">
  <p:tag name="PA" val="v5.2.9"/>
  <p:tag name="RESOURCELIBID_ANIM" val="553752"/>
</p:tagLst>
</file>

<file path=ppt/tags/tag160.xml><?xml version="1.0" encoding="utf-8"?>
<p:tagLst xmlns:p="http://schemas.openxmlformats.org/presentationml/2006/main">
  <p:tag name="PA" val="v5.2.9"/>
  <p:tag name="RESOURCELIBID_ANIM" val="553752"/>
</p:tagLst>
</file>

<file path=ppt/tags/tag161.xml><?xml version="1.0" encoding="utf-8"?>
<p:tagLst xmlns:p="http://schemas.openxmlformats.org/presentationml/2006/main">
  <p:tag name="PA" val="v5.2.9"/>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PA" val="v5.2.9"/>
</p:tagLst>
</file>

<file path=ppt/tags/tag164.xml><?xml version="1.0" encoding="utf-8"?>
<p:tagLst xmlns:p="http://schemas.openxmlformats.org/presentationml/2006/main">
  <p:tag name="PA" val="v5.2.9"/>
</p:tagLst>
</file>

<file path=ppt/tags/tag165.xml><?xml version="1.0" encoding="utf-8"?>
<p:tagLst xmlns:p="http://schemas.openxmlformats.org/presentationml/2006/main">
  <p:tag name="PA" val="v5.2.9"/>
</p:tagLst>
</file>

<file path=ppt/tags/tag166.xml><?xml version="1.0" encoding="utf-8"?>
<p:tagLst xmlns:p="http://schemas.openxmlformats.org/presentationml/2006/main">
  <p:tag name="PA" val="v5.2.9"/>
  <p:tag name="RESOURCELIBID_ANIM" val="553752"/>
</p:tagLst>
</file>

<file path=ppt/tags/tag167.xml><?xml version="1.0" encoding="utf-8"?>
<p:tagLst xmlns:p="http://schemas.openxmlformats.org/presentationml/2006/main">
  <p:tag name="PA" val="v5.2.9"/>
  <p:tag name="RESOURCELIBID_ANIM" val="553752"/>
</p:tagLst>
</file>

<file path=ppt/tags/tag168.xml><?xml version="1.0" encoding="utf-8"?>
<p:tagLst xmlns:p="http://schemas.openxmlformats.org/presentationml/2006/main">
  <p:tag name="PA" val="v5.2.9"/>
  <p:tag name="RESOURCELIBID_ANIM" val="553752"/>
</p:tagLst>
</file>

<file path=ppt/tags/tag169.xml><?xml version="1.0" encoding="utf-8"?>
<p:tagLst xmlns:p="http://schemas.openxmlformats.org/presentationml/2006/main">
  <p:tag name="PA" val="v5.2.9"/>
  <p:tag name="RESOURCELIBID_ANIM" val="553752"/>
</p:tagLst>
</file>

<file path=ppt/tags/tag17.xml><?xml version="1.0" encoding="utf-8"?>
<p:tagLst xmlns:p="http://schemas.openxmlformats.org/presentationml/2006/main">
  <p:tag name="PA" val="v5.2.9"/>
  <p:tag name="RESOURCELIBID_ANIM" val="553752"/>
</p:tagLst>
</file>

<file path=ppt/tags/tag170.xml><?xml version="1.0" encoding="utf-8"?>
<p:tagLst xmlns:p="http://schemas.openxmlformats.org/presentationml/2006/main">
  <p:tag name="PA" val="v5.2.9"/>
  <p:tag name="RESOURCELIBID_ANIM" val="553752"/>
</p:tagLst>
</file>

<file path=ppt/tags/tag171.xml><?xml version="1.0" encoding="utf-8"?>
<p:tagLst xmlns:p="http://schemas.openxmlformats.org/presentationml/2006/main">
  <p:tag name="PA" val="v5.2.9"/>
</p:tagLst>
</file>

<file path=ppt/tags/tag172.xml><?xml version="1.0" encoding="utf-8"?>
<p:tagLst xmlns:p="http://schemas.openxmlformats.org/presentationml/2006/main">
  <p:tag name="PA" val="v5.2.9"/>
</p:tagLst>
</file>

<file path=ppt/tags/tag173.xml><?xml version="1.0" encoding="utf-8"?>
<p:tagLst xmlns:p="http://schemas.openxmlformats.org/presentationml/2006/main">
  <p:tag name="PA" val="v5.2.9"/>
</p:tagLst>
</file>

<file path=ppt/tags/tag174.xml><?xml version="1.0" encoding="utf-8"?>
<p:tagLst xmlns:p="http://schemas.openxmlformats.org/presentationml/2006/main">
  <p:tag name="KSO_WM_UNIT_PLACING_PICTURE_USER_VIEWPORT" val="{&quot;height&quot;:4678,&quot;width&quot;:7336}"/>
</p:tagLst>
</file>

<file path=ppt/tags/tag175.xml><?xml version="1.0" encoding="utf-8"?>
<p:tagLst xmlns:p="http://schemas.openxmlformats.org/presentationml/2006/main">
  <p:tag name="PA" val="v5.2.9"/>
  <p:tag name="RESOURCELIBID_ANIM" val="553752"/>
</p:tagLst>
</file>

<file path=ppt/tags/tag176.xml><?xml version="1.0" encoding="utf-8"?>
<p:tagLst xmlns:p="http://schemas.openxmlformats.org/presentationml/2006/main">
  <p:tag name="PA" val="v5.2.9"/>
  <p:tag name="RESOURCELIBID_ANIM" val="553752"/>
</p:tagLst>
</file>

<file path=ppt/tags/tag177.xml><?xml version="1.0" encoding="utf-8"?>
<p:tagLst xmlns:p="http://schemas.openxmlformats.org/presentationml/2006/main">
  <p:tag name="PA" val="v5.2.9"/>
  <p:tag name="RESOURCELIBID_ANIM" val="553752"/>
</p:tagLst>
</file>

<file path=ppt/tags/tag178.xml><?xml version="1.0" encoding="utf-8"?>
<p:tagLst xmlns:p="http://schemas.openxmlformats.org/presentationml/2006/main">
  <p:tag name="PA" val="v5.2.9"/>
  <p:tag name="RESOURCELIBID_ANIM" val="553752"/>
</p:tagLst>
</file>

<file path=ppt/tags/tag179.xml><?xml version="1.0" encoding="utf-8"?>
<p:tagLst xmlns:p="http://schemas.openxmlformats.org/presentationml/2006/main">
  <p:tag name="PA" val="v5.2.9"/>
  <p:tag name="RESOURCELIBID_ANIM" val="553752"/>
</p:tagLst>
</file>

<file path=ppt/tags/tag18.xml><?xml version="1.0" encoding="utf-8"?>
<p:tagLst xmlns:p="http://schemas.openxmlformats.org/presentationml/2006/main">
  <p:tag name="PA" val="v5.2.9"/>
  <p:tag name="RESOURCELIBID_ANIM" val="553752"/>
</p:tagLst>
</file>

<file path=ppt/tags/tag180.xml><?xml version="1.0" encoding="utf-8"?>
<p:tagLst xmlns:p="http://schemas.openxmlformats.org/presentationml/2006/main">
  <p:tag name="PA" val="v5.2.9"/>
  <p:tag name="RESOURCELIBID_ANIM" val="553752"/>
</p:tagLst>
</file>

<file path=ppt/tags/tag181.xml><?xml version="1.0" encoding="utf-8"?>
<p:tagLst xmlns:p="http://schemas.openxmlformats.org/presentationml/2006/main">
  <p:tag name="PA" val="v5.2.9"/>
  <p:tag name="RESOURCELIBID_ANIM" val="553752"/>
</p:tagLst>
</file>

<file path=ppt/tags/tag182.xml><?xml version="1.0" encoding="utf-8"?>
<p:tagLst xmlns:p="http://schemas.openxmlformats.org/presentationml/2006/main">
  <p:tag name="PA" val="v5.2.9"/>
  <p:tag name="RESOURCELIBID_ANIM" val="553752"/>
</p:tagLst>
</file>

<file path=ppt/tags/tag183.xml><?xml version="1.0" encoding="utf-8"?>
<p:tagLst xmlns:p="http://schemas.openxmlformats.org/presentationml/2006/main">
  <p:tag name="PA" val="v5.2.9"/>
  <p:tag name="RESOURCELIBID_ANIM" val="553752"/>
</p:tagLst>
</file>

<file path=ppt/tags/tag184.xml><?xml version="1.0" encoding="utf-8"?>
<p:tagLst xmlns:p="http://schemas.openxmlformats.org/presentationml/2006/main">
  <p:tag name="PA" val="v5.2.9"/>
  <p:tag name="RESOURCELIBID_ANIM" val="553752"/>
</p:tagLst>
</file>

<file path=ppt/tags/tag185.xml><?xml version="1.0" encoding="utf-8"?>
<p:tagLst xmlns:p="http://schemas.openxmlformats.org/presentationml/2006/main">
  <p:tag name="PA" val="v5.2.9"/>
  <p:tag name="RESOURCELIBID_ANIM" val="553752"/>
</p:tagLst>
</file>

<file path=ppt/tags/tag186.xml><?xml version="1.0" encoding="utf-8"?>
<p:tagLst xmlns:p="http://schemas.openxmlformats.org/presentationml/2006/main">
  <p:tag name="PA" val="v5.2.9"/>
  <p:tag name="RESOURCELIBID_ANIM" val="553752"/>
</p:tagLst>
</file>

<file path=ppt/tags/tag187.xml><?xml version="1.0" encoding="utf-8"?>
<p:tagLst xmlns:p="http://schemas.openxmlformats.org/presentationml/2006/main">
  <p:tag name="PA" val="v5.2.9"/>
  <p:tag name="RESOURCELIBID_ANIM" val="553752"/>
</p:tagLst>
</file>

<file path=ppt/tags/tag188.xml><?xml version="1.0" encoding="utf-8"?>
<p:tagLst xmlns:p="http://schemas.openxmlformats.org/presentationml/2006/main">
  <p:tag name="PA" val="v5.2.9"/>
  <p:tag name="RESOURCELIBID_ANIM" val="553752"/>
</p:tagLst>
</file>

<file path=ppt/tags/tag189.xml><?xml version="1.0" encoding="utf-8"?>
<p:tagLst xmlns:p="http://schemas.openxmlformats.org/presentationml/2006/main">
  <p:tag name="PA" val="v5.2.9"/>
  <p:tag name="RESOURCELIBID_ANIM" val="553752"/>
</p:tagLst>
</file>

<file path=ppt/tags/tag19.xml><?xml version="1.0" encoding="utf-8"?>
<p:tagLst xmlns:p="http://schemas.openxmlformats.org/presentationml/2006/main">
  <p:tag name="PA" val="v5.2.9"/>
  <p:tag name="RESOURCELIBID_ANIM" val="553752"/>
</p:tagLst>
</file>

<file path=ppt/tags/tag190.xml><?xml version="1.0" encoding="utf-8"?>
<p:tagLst xmlns:p="http://schemas.openxmlformats.org/presentationml/2006/main">
  <p:tag name="PA" val="v5.2.9"/>
  <p:tag name="RESOURCELIBID_ANIM" val="553752"/>
</p:tagLst>
</file>

<file path=ppt/tags/tag191.xml><?xml version="1.0" encoding="utf-8"?>
<p:tagLst xmlns:p="http://schemas.openxmlformats.org/presentationml/2006/main">
  <p:tag name="MH" val="20151208212157"/>
  <p:tag name="MH_LIBRARY" val="GRAPHIC"/>
  <p:tag name="MH_TYPE" val="Other"/>
  <p:tag name="MH_ORDER" val="11"/>
  <p:tag name="PA" val="v5.2.9"/>
  <p:tag name="RESOURCELIBID_ANIM" val="553752"/>
</p:tagLst>
</file>

<file path=ppt/tags/tag192.xml><?xml version="1.0" encoding="utf-8"?>
<p:tagLst xmlns:p="http://schemas.openxmlformats.org/presentationml/2006/main">
  <p:tag name="PA" val="v5.2.9"/>
  <p:tag name="RESOURCELIBID_ANIM" val="553752"/>
</p:tagLst>
</file>

<file path=ppt/tags/tag193.xml><?xml version="1.0" encoding="utf-8"?>
<p:tagLst xmlns:p="http://schemas.openxmlformats.org/presentationml/2006/main">
  <p:tag name="PA" val="v5.2.9"/>
  <p:tag name="RESOURCELIBID_ANIM" val="553752"/>
</p:tagLst>
</file>

<file path=ppt/tags/tag194.xml><?xml version="1.0" encoding="utf-8"?>
<p:tagLst xmlns:p="http://schemas.openxmlformats.org/presentationml/2006/main">
  <p:tag name="PA" val="v5.2.9"/>
  <p:tag name="RESOURCELIBID_ANIM" val="553752"/>
</p:tagLst>
</file>

<file path=ppt/tags/tag195.xml><?xml version="1.0" encoding="utf-8"?>
<p:tagLst xmlns:p="http://schemas.openxmlformats.org/presentationml/2006/main">
  <p:tag name="PA" val="v5.2.9"/>
  <p:tag name="RESOURCELIBID_ANIM" val="553752"/>
</p:tagLst>
</file>

<file path=ppt/tags/tag196.xml><?xml version="1.0" encoding="utf-8"?>
<p:tagLst xmlns:p="http://schemas.openxmlformats.org/presentationml/2006/main">
  <p:tag name="PA" val="v5.2.9"/>
  <p:tag name="RESOURCELIBID_ANIM" val="553752"/>
</p:tagLst>
</file>

<file path=ppt/tags/tag197.xml><?xml version="1.0" encoding="utf-8"?>
<p:tagLst xmlns:p="http://schemas.openxmlformats.org/presentationml/2006/main">
  <p:tag name="PA" val="v5.2.9"/>
  <p:tag name="RESOURCELIBID_ANIM" val="553752"/>
</p:tagLst>
</file>

<file path=ppt/tags/tag198.xml><?xml version="1.0" encoding="utf-8"?>
<p:tagLst xmlns:p="http://schemas.openxmlformats.org/presentationml/2006/main">
  <p:tag name="PA" val="v5.2.9"/>
  <p:tag name="RESOURCELIBID_ANIM" val="553752"/>
</p:tagLst>
</file>

<file path=ppt/tags/tag199.xml><?xml version="1.0" encoding="utf-8"?>
<p:tagLst xmlns:p="http://schemas.openxmlformats.org/presentationml/2006/main">
  <p:tag name="PA" val="v5.2.9"/>
  <p:tag name="RESOURCELIBID_ANIM" val="553752"/>
</p:tagLst>
</file>

<file path=ppt/tags/tag2.xml><?xml version="1.0" encoding="utf-8"?>
<p:tagLst xmlns:p="http://schemas.openxmlformats.org/presentationml/2006/main">
  <p:tag name="PA" val="v5.2.9"/>
  <p:tag name="RESOURCELIBID_ANIM" val="553752"/>
</p:tagLst>
</file>

<file path=ppt/tags/tag20.xml><?xml version="1.0" encoding="utf-8"?>
<p:tagLst xmlns:p="http://schemas.openxmlformats.org/presentationml/2006/main">
  <p:tag name="PA" val="v5.2.9"/>
  <p:tag name="RESOURCELIBID_ANIM" val="553752"/>
</p:tagLst>
</file>

<file path=ppt/tags/tag200.xml><?xml version="1.0" encoding="utf-8"?>
<p:tagLst xmlns:p="http://schemas.openxmlformats.org/presentationml/2006/main">
  <p:tag name="PA" val="v5.2.9"/>
  <p:tag name="RESOURCELIBID_ANIM" val="553752"/>
</p:tagLst>
</file>

<file path=ppt/tags/tag201.xml><?xml version="1.0" encoding="utf-8"?>
<p:tagLst xmlns:p="http://schemas.openxmlformats.org/presentationml/2006/main">
  <p:tag name="PA" val="v5.2.9"/>
  <p:tag name="RESOURCELIBID_ANIM" val="553752"/>
</p:tagLst>
</file>

<file path=ppt/tags/tag202.xml><?xml version="1.0" encoding="utf-8"?>
<p:tagLst xmlns:p="http://schemas.openxmlformats.org/presentationml/2006/main">
  <p:tag name="PA" val="v5.2.9"/>
  <p:tag name="RESOURCELIBID_ANIM" val="553752"/>
</p:tagLst>
</file>

<file path=ppt/tags/tag203.xml><?xml version="1.0" encoding="utf-8"?>
<p:tagLst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 name="commondata" val="eyJoZGlkIjoiNjc2Y2I4ZTQ1YjAxMzBjM2UzZDZjMGJkY2U3OTQ2NjAifQ=="/>
</p:tagLst>
</file>

<file path=ppt/tags/tag21.xml><?xml version="1.0" encoding="utf-8"?>
<p:tagLst xmlns:p="http://schemas.openxmlformats.org/presentationml/2006/main">
  <p:tag name="PA" val="v5.2.9"/>
  <p:tag name="RESOURCELIBID_ANIM" val="553752"/>
</p:tagLst>
</file>

<file path=ppt/tags/tag22.xml><?xml version="1.0" encoding="utf-8"?>
<p:tagLst xmlns:p="http://schemas.openxmlformats.org/presentationml/2006/main">
  <p:tag name="PA" val="v5.2.9"/>
  <p:tag name="RESOURCELIBID_ANIM" val="553752"/>
</p:tagLst>
</file>

<file path=ppt/tags/tag23.xml><?xml version="1.0" encoding="utf-8"?>
<p:tagLst xmlns:p="http://schemas.openxmlformats.org/presentationml/2006/main">
  <p:tag name="PA" val="v5.2.9"/>
  <p:tag name="RESOURCELIBID_ANIM" val="553752"/>
</p:tagLst>
</file>

<file path=ppt/tags/tag24.xml><?xml version="1.0" encoding="utf-8"?>
<p:tagLst xmlns:p="http://schemas.openxmlformats.org/presentationml/2006/main">
  <p:tag name="PA" val="v5.2.9"/>
  <p:tag name="RESOURCELIBID_ANIM" val="553752"/>
</p:tagLst>
</file>

<file path=ppt/tags/tag25.xml><?xml version="1.0" encoding="utf-8"?>
<p:tagLst xmlns:p="http://schemas.openxmlformats.org/presentationml/2006/main">
  <p:tag name="PA" val="v5.2.9"/>
  <p:tag name="RESOURCELIBID_ANIM" val="553752"/>
</p:tagLst>
</file>

<file path=ppt/tags/tag26.xml><?xml version="1.0" encoding="utf-8"?>
<p:tagLst xmlns:p="http://schemas.openxmlformats.org/presentationml/2006/main">
  <p:tag name="PA" val="v5.2.9"/>
  <p:tag name="RESOURCELIBID_ANIM" val="553752"/>
</p:tagLst>
</file>

<file path=ppt/tags/tag27.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28.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29.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xml><?xml version="1.0" encoding="utf-8"?>
<p:tagLst xmlns:p="http://schemas.openxmlformats.org/presentationml/2006/main">
  <p:tag name="PA" val="v5.2.9"/>
  <p:tag name="RESOURCELIBID_ANIM" val="553752"/>
</p:tagLst>
</file>

<file path=ppt/tags/tag30.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1.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32.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3.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4.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5.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36.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7.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8.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39.xml><?xml version="1.0" encoding="utf-8"?>
<p:tagLst xmlns:p="http://schemas.openxmlformats.org/presentationml/2006/main">
  <p:tag name="PA" val="v5.2.9"/>
  <p:tag name="RESOURCELIBID_ANIM" val="553752"/>
  <p:tag name="KSO_WM_DIAGRAM_VIRTUALLY_FRAME" val="{&quot;height&quot;:422.22078740157485,&quot;left&quot;:428.39779527559057,&quot;top&quot;:68.04354330708661,&quot;width&quot;:499.72842519685037}"/>
</p:tagLst>
</file>

<file path=ppt/tags/tag4.xml><?xml version="1.0" encoding="utf-8"?>
<p:tagLst xmlns:p="http://schemas.openxmlformats.org/presentationml/2006/main">
  <p:tag name="PA" val="v5.2.9"/>
  <p:tag name="RESOURCELIBID_ANIM" val="553752"/>
</p:tagLst>
</file>

<file path=ppt/tags/tag40.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1.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2.xml><?xml version="1.0" encoding="utf-8"?>
<p:tagLst xmlns:p="http://schemas.openxmlformats.org/presentationml/2006/main">
  <p:tag name="PA" val="v5.2.9"/>
  <p:tag name="KSO_WM_DIAGRAM_VIRTUALLY_FRAME" val="{&quot;height&quot;:422.22078740157485,&quot;left&quot;:428.39779527559057,&quot;top&quot;:68.04354330708661,&quot;width&quot;:499.72842519685037}"/>
</p:tagLst>
</file>

<file path=ppt/tags/tag43.xml><?xml version="1.0" encoding="utf-8"?>
<p:tagLst xmlns:p="http://schemas.openxmlformats.org/presentationml/2006/main">
  <p:tag name="PA" val="v5.2.9"/>
  <p:tag name="RESOURCELIBID_ANIM" val="553752"/>
</p:tagLst>
</file>

<file path=ppt/tags/tag44.xml><?xml version="1.0" encoding="utf-8"?>
<p:tagLst xmlns:p="http://schemas.openxmlformats.org/presentationml/2006/main">
  <p:tag name="PA" val="v5.2.9"/>
  <p:tag name="RESOURCELIBID_ANIM" val="553752"/>
</p:tagLst>
</file>

<file path=ppt/tags/tag45.xml><?xml version="1.0" encoding="utf-8"?>
<p:tagLst xmlns:p="http://schemas.openxmlformats.org/presentationml/2006/main">
  <p:tag name="PA" val="v5.2.9"/>
  <p:tag name="RESOURCELIBID_ANIM" val="553752"/>
</p:tagLst>
</file>

<file path=ppt/tags/tag46.xml><?xml version="1.0" encoding="utf-8"?>
<p:tagLst xmlns:p="http://schemas.openxmlformats.org/presentationml/2006/main">
  <p:tag name="PA" val="v5.2.9"/>
  <p:tag name="RESOURCELIBID_ANIM" val="553752"/>
</p:tagLst>
</file>

<file path=ppt/tags/tag47.xml><?xml version="1.0" encoding="utf-8"?>
<p:tagLst xmlns:p="http://schemas.openxmlformats.org/presentationml/2006/main">
  <p:tag name="PA" val="v5.2.9"/>
  <p:tag name="RESOURCELIBID_ANIM" val="553752"/>
</p:tagLst>
</file>

<file path=ppt/tags/tag48.xml><?xml version="1.0" encoding="utf-8"?>
<p:tagLst xmlns:p="http://schemas.openxmlformats.org/presentationml/2006/main">
  <p:tag name="PA" val="v5.2.9"/>
  <p:tag name="RESOURCELIBID_ANIM" val="553752"/>
</p:tagLst>
</file>

<file path=ppt/tags/tag49.xml><?xml version="1.0" encoding="utf-8"?>
<p:tagLst xmlns:p="http://schemas.openxmlformats.org/presentationml/2006/main">
  <p:tag name="PA" val="v5.2.9"/>
  <p:tag name="RESOURCELIBID_ANIM" val="553752"/>
</p:tagLst>
</file>

<file path=ppt/tags/tag5.xml><?xml version="1.0" encoding="utf-8"?>
<p:tagLst xmlns:p="http://schemas.openxmlformats.org/presentationml/2006/main">
  <p:tag name="PA" val="v5.2.9"/>
  <p:tag name="RESOURCELIBID_ANIM" val="553752"/>
</p:tagLst>
</file>

<file path=ppt/tags/tag50.xml><?xml version="1.0" encoding="utf-8"?>
<p:tagLst xmlns:p="http://schemas.openxmlformats.org/presentationml/2006/main">
  <p:tag name="PA" val="v5.2.9"/>
  <p:tag name="RESOURCELIBID_ANIM" val="553752"/>
</p:tagLst>
</file>

<file path=ppt/tags/tag51.xml><?xml version="1.0" encoding="utf-8"?>
<p:tagLst xmlns:p="http://schemas.openxmlformats.org/presentationml/2006/main">
  <p:tag name="PA" val="v5.2.9"/>
  <p:tag name="RESOURCELIBID_ANIM" val="553752"/>
</p:tagLst>
</file>

<file path=ppt/tags/tag52.xml><?xml version="1.0" encoding="utf-8"?>
<p:tagLst xmlns:p="http://schemas.openxmlformats.org/presentationml/2006/main">
  <p:tag name="PA" val="v5.2.9"/>
  <p:tag name="RESOURCELIBID_ANIM" val="553752"/>
</p:tagLst>
</file>

<file path=ppt/tags/tag53.xml><?xml version="1.0" encoding="utf-8"?>
<p:tagLst xmlns:p="http://schemas.openxmlformats.org/presentationml/2006/main">
  <p:tag name="PA" val="v5.2.9"/>
  <p:tag name="RESOURCELIBID_ANIM" val="553752"/>
</p:tagLst>
</file>

<file path=ppt/tags/tag54.xml><?xml version="1.0" encoding="utf-8"?>
<p:tagLst xmlns:p="http://schemas.openxmlformats.org/presentationml/2006/main">
  <p:tag name="PA" val="v5.2.9"/>
  <p:tag name="RESOURCELIBID_ANIM" val="553752"/>
</p:tagLst>
</file>

<file path=ppt/tags/tag55.xml><?xml version="1.0" encoding="utf-8"?>
<p:tagLst xmlns:p="http://schemas.openxmlformats.org/presentationml/2006/main">
  <p:tag name="PA" val="v5.2.9"/>
  <p:tag name="RESOURCELIBID_ANIM" val="553752"/>
</p:tagLst>
</file>

<file path=ppt/tags/tag56.xml><?xml version="1.0" encoding="utf-8"?>
<p:tagLst xmlns:p="http://schemas.openxmlformats.org/presentationml/2006/main">
  <p:tag name="PA" val="v5.2.9"/>
  <p:tag name="RESOURCELIBID_ANIM" val="553752"/>
</p:tagLst>
</file>

<file path=ppt/tags/tag57.xml><?xml version="1.0" encoding="utf-8"?>
<p:tagLst xmlns:p="http://schemas.openxmlformats.org/presentationml/2006/main">
  <p:tag name="PA" val="v5.2.9"/>
  <p:tag name="RESOURCELIBID_ANIM" val="553752"/>
</p:tagLst>
</file>

<file path=ppt/tags/tag58.xml><?xml version="1.0" encoding="utf-8"?>
<p:tagLst xmlns:p="http://schemas.openxmlformats.org/presentationml/2006/main">
  <p:tag name="PA" val="v5.2.9"/>
  <p:tag name="RESOURCELIBID_ANIM" val="55375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334_1*l_h_i*1_2_1"/>
  <p:tag name="KSO_WM_TEMPLATE_CATEGORY" val="diagram"/>
  <p:tag name="KSO_WM_TEMPLATE_INDEX" val="20201334"/>
  <p:tag name="KSO_WM_UNIT_LAYERLEVEL" val="1_1_1"/>
  <p:tag name="KSO_WM_TAG_VERSION" val="1.0"/>
  <p:tag name="KSO_WM_BEAUTIFY_FLAG" val="#wm#"/>
  <p:tag name="KSO_WM_UNIT_LINE_FORE_SCHEMECOLOR_INDEX" val="5"/>
  <p:tag name="KSO_WM_UNIT_LINE_FILL_TYPE" val="2"/>
  <p:tag name="KSO_WM_UNIT_USESOURCEFORMAT_APPLY" val="1"/>
  <p:tag name="KSO_WM_DIAGRAM_VIRTUALLY_FRAME" val="{&quot;height&quot;:290.77259842519686,&quot;left&quot;:58.45,&quot;top&quot;:247.32740157480316,&quot;width&quot;:831.7500000000002}"/>
</p:tagLst>
</file>

<file path=ppt/tags/tag6.xml><?xml version="1.0" encoding="utf-8"?>
<p:tagLst xmlns:p="http://schemas.openxmlformats.org/presentationml/2006/main">
  <p:tag name="PA" val="v5.2.9"/>
  <p:tag name="RESOURCELIBID_ANIM" val="553752"/>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1334_1*l_h_i*1_2_2"/>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0.77259842519686,&quot;left&quot;:58.45,&quot;top&quot;:247.32740157480316,&quot;width&quot;:831.750000000000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334_1*l_h_i*1_1_1"/>
  <p:tag name="KSO_WM_TEMPLATE_CATEGORY" val="diagram"/>
  <p:tag name="KSO_WM_TEMPLATE_INDEX" val="20201334"/>
  <p:tag name="KSO_WM_UNIT_LAYERLEVEL" val="1_1_1"/>
  <p:tag name="KSO_WM_TAG_VERSION" val="1.0"/>
  <p:tag name="KSO_WM_BEAUTIFY_FLAG" val="#wm#"/>
  <p:tag name="KSO_WM_UNIT_LINE_FORE_SCHEMECOLOR_INDEX" val="5"/>
  <p:tag name="KSO_WM_UNIT_LINE_FILL_TYPE" val="2"/>
  <p:tag name="KSO_WM_UNIT_USESOURCEFORMAT_APPLY" val="1"/>
  <p:tag name="KSO_WM_DIAGRAM_VIRTUALLY_FRAME" val="{&quot;height&quot;:290.77259842519686,&quot;left&quot;:58.45,&quot;top&quot;:247.32740157480316,&quot;width&quot;:831.7500000000002}"/>
</p:tagLst>
</file>

<file path=ppt/tags/tag62.xml><?xml version="1.0" encoding="utf-8"?>
<p:tagLst xmlns:p="http://schemas.openxmlformats.org/presentationml/2006/main">
  <p:tag name="KSO_WM_UNIT_ISCONTENTSTITLE" val="0"/>
  <p:tag name="KSO_WM_UNIT_PRESET_TEXT" val="小爱触屏音箱"/>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334_1*l_h_a*1_1_1"/>
  <p:tag name="KSO_WM_TEMPLATE_CATEGORY" val="diagram"/>
  <p:tag name="KSO_WM_TEMPLATE_INDEX" val="20201334"/>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90.77259842519686,&quot;left&quot;:58.45,&quot;top&quot;:247.32740157480316,&quot;width&quot;:831.750000000000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1334_1*l_h_i*1_1_2"/>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0.77259842519686,&quot;left&quot;:58.45,&quot;top&quot;:247.32740157480316,&quot;width&quot;:831.7500000000002}"/>
</p:tagLst>
</file>

<file path=ppt/tags/tag64.xml><?xml version="1.0" encoding="utf-8"?>
<p:tagLst xmlns:p="http://schemas.openxmlformats.org/presentationml/2006/main">
  <p:tag name="KSO_WM_UNIT_PRESET_TEXT" val="智能家庭中控台，轻轻一点或一句话就能控制家中状况"/>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334_1*l_h_f*1_1_1"/>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0.77259842519686,&quot;left&quot;:58.45,&quot;top&quot;:247.32740157480316,&quot;width&quot;:831.7500000000002}"/>
</p:tagLst>
</file>

<file path=ppt/tags/tag65.xml><?xml version="1.0" encoding="utf-8"?>
<p:tagLst xmlns:p="http://schemas.openxmlformats.org/presentationml/2006/main">
  <p:tag name="KSO_WM_UNIT_ISCONTENTSTITLE" val="0"/>
  <p:tag name="KSO_WM_UNIT_PRESET_TEXT" val="小爱蓝牙音箱"/>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334_1*l_h_a*1_2_1"/>
  <p:tag name="KSO_WM_TEMPLATE_CATEGORY" val="diagram"/>
  <p:tag name="KSO_WM_TEMPLATE_INDEX" val="20201334"/>
  <p:tag name="KSO_WM_UNIT_LAYERLEVEL" val="1_1_1"/>
  <p:tag name="KSO_WM_TAG_VERSION" val="1.0"/>
  <p:tag name="KSO_WM_BEAUTIFY_FLAG" val="#wm#"/>
  <p:tag name="KSO_WM_UNIT_TEXT_FILL_FORE_SCHEMECOLOR_INDEX" val="5"/>
  <p:tag name="KSO_WM_UNIT_TEXT_FILL_TYPE" val="1"/>
  <p:tag name="KSO_WM_UNIT_USESOURCEFORMAT_APPLY" val="1"/>
  <p:tag name="KSO_WM_DIAGRAM_VIRTUALLY_FRAME" val="{&quot;height&quot;:290.77259842519686,&quot;left&quot;:58.45,&quot;top&quot;:247.32740157480316,&quot;width&quot;:831.7500000000002}"/>
</p:tagLst>
</file>

<file path=ppt/tags/tag66.xml><?xml version="1.0" encoding="utf-8"?>
<p:tagLst xmlns:p="http://schemas.openxmlformats.org/presentationml/2006/main">
  <p:tag name="KSO_WM_UNIT_PRESET_TEXT" val="采用小口径大磁路设计，使低频下潜能更出色"/>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34_1*l_h_f*1_2_1"/>
  <p:tag name="KSO_WM_TEMPLATE_CATEGORY" val="diagram"/>
  <p:tag name="KSO_WM_TEMPLATE_INDEX" val="20201334"/>
  <p:tag name="KSO_WM_UNIT_LAYERLEVEL" val="1_1_1"/>
  <p:tag name="KSO_WM_TAG_VERSION" val="1.0"/>
  <p:tag name="KSO_WM_BEAUTIFY_FLAG" val="#wm#"/>
  <p:tag name="KSO_WM_UNIT_TEXT_FILL_FORE_SCHEMECOLOR_INDEX" val="13"/>
  <p:tag name="KSO_WM_UNIT_TEXT_FILL_TYPE" val="1"/>
  <p:tag name="KSO_WM_UNIT_USESOURCEFORMAT_APPLY" val="1"/>
  <p:tag name="KSO_WM_DIAGRAM_VIRTUALLY_FRAME" val="{&quot;height&quot;:290.77259842519686,&quot;left&quot;:58.45,&quot;top&quot;:247.32740157480316,&quot;width&quot;:831.7500000000002}"/>
</p:tagLst>
</file>

<file path=ppt/tags/tag67.xml><?xml version="1.0" encoding="utf-8"?>
<p:tagLst xmlns:p="http://schemas.openxmlformats.org/presentationml/2006/main">
  <p:tag name="KSO_WM_UNIT_PLACING_PICTURE_USER_VIEWPORT" val="{&quot;height&quot;:2740,&quot;width&quot;:6786}"/>
</p:tagLst>
</file>

<file path=ppt/tags/tag68.xml><?xml version="1.0" encoding="utf-8"?>
<p:tagLst xmlns:p="http://schemas.openxmlformats.org/presentationml/2006/main">
  <p:tag name="KSO_WM_SLIDE_ID" val="diagram20201334_1"/>
  <p:tag name="KSO_WM_TEMPLATE_SUBCATEGORY" val="0"/>
  <p:tag name="KSO_WM_SLIDE_TYPE" val="text"/>
  <p:tag name="KSO_WM_SLIDE_SUBTYPE" val="diag"/>
  <p:tag name="KSO_WM_SLIDE_ITEM_CNT" val="2"/>
  <p:tag name="KSO_WM_SLIDE_INDEX" val="1"/>
  <p:tag name="KSO_WM_SLIDE_SIZE" val="784.802*337.459"/>
  <p:tag name="KSO_WM_SLIDE_POSITION" val="92.0917*159.314"/>
  <p:tag name="KSO_WM_DIAGRAM_GROUP_CODE" val="l1-1"/>
  <p:tag name="KSO_WM_SLIDE_DIAGTYPE" val="l"/>
  <p:tag name="KSO_WM_TAG_VERSION" val="1.0"/>
  <p:tag name="KSO_WM_BEAUTIFY_FLAG" val="#wm#"/>
  <p:tag name="KSO_WM_TEMPLATE_CATEGORY" val="diagram"/>
  <p:tag name="KSO_WM_TEMPLATE_INDEX" val="20201334"/>
  <p:tag name="KSO_WM_SLIDE_LAYOUT" val="a_b_l"/>
  <p:tag name="KSO_WM_SLIDE_LAYOUT_CNT" val="1_1_1"/>
</p:tagLst>
</file>

<file path=ppt/tags/tag69.xml><?xml version="1.0" encoding="utf-8"?>
<p:tagLst xmlns:p="http://schemas.openxmlformats.org/presentationml/2006/main">
  <p:tag name="PA" val="v5.2.9"/>
  <p:tag name="RESOURCELIBID_ANIM" val="553752"/>
</p:tagLst>
</file>

<file path=ppt/tags/tag7.xml><?xml version="1.0" encoding="utf-8"?>
<p:tagLst xmlns:p="http://schemas.openxmlformats.org/presentationml/2006/main">
  <p:tag name="PA" val="v5.2.9"/>
  <p:tag name="RESOURCELIBID_ANIM" val="553752"/>
</p:tagLst>
</file>

<file path=ppt/tags/tag70.xml><?xml version="1.0" encoding="utf-8"?>
<p:tagLst xmlns:p="http://schemas.openxmlformats.org/presentationml/2006/main">
  <p:tag name="PA" val="v5.2.9"/>
  <p:tag name="RESOURCELIBID_ANIM" val="553752"/>
</p:tagLst>
</file>

<file path=ppt/tags/tag71.xml><?xml version="1.0" encoding="utf-8"?>
<p:tagLst xmlns:p="http://schemas.openxmlformats.org/presentationml/2006/main">
  <p:tag name="PA" val="v5.2.9"/>
  <p:tag name="RESOURCELIBID_ANIM" val="553752"/>
</p:tagLst>
</file>

<file path=ppt/tags/tag72.xml><?xml version="1.0" encoding="utf-8"?>
<p:tagLst xmlns:p="http://schemas.openxmlformats.org/presentationml/2006/main">
  <p:tag name="PA" val="v5.2.9"/>
  <p:tag name="RESOURCELIBID_ANIM" val="553752"/>
</p:tagLst>
</file>

<file path=ppt/tags/tag73.xml><?xml version="1.0" encoding="utf-8"?>
<p:tagLst xmlns:p="http://schemas.openxmlformats.org/presentationml/2006/main">
  <p:tag name="PA" val="v5.2.9"/>
  <p:tag name="RESOURCELIBID_ANIM" val="553752"/>
</p:tagLst>
</file>

<file path=ppt/tags/tag74.xml><?xml version="1.0" encoding="utf-8"?>
<p:tagLst xmlns:p="http://schemas.openxmlformats.org/presentationml/2006/main">
  <p:tag name="PA" val="v5.2.9"/>
  <p:tag name="RESOURCELIBID_ANIM" val="553752"/>
</p:tagLst>
</file>

<file path=ppt/tags/tag75.xml><?xml version="1.0" encoding="utf-8"?>
<p:tagLst xmlns:p="http://schemas.openxmlformats.org/presentationml/2006/main">
  <p:tag name="KSO_WM_UNIT_TABLE_BEAUTIFY" val="smartTable{6b845774-2aed-44f1-a6bc-4b0ef84b364c}"/>
  <p:tag name="TABLE_RECT" val="432.552*240.468*468.6*268.8"/>
  <p:tag name="TABLE_ONEKEY_SKIN_IDX" val="0"/>
  <p:tag name="TABLE_SKINIDX" val="-1"/>
  <p:tag name="TABLE_COLORIDX" val="l"/>
  <p:tag name="TABLE_ENDDRAG_ORIGIN_RECT" val="536*358"/>
  <p:tag name="TABLE_ENDDRAG_RECT" val="377*134*536*358"/>
</p:tagLst>
</file>

<file path=ppt/tags/tag76.xml><?xml version="1.0" encoding="utf-8"?>
<p:tagLst xmlns:p="http://schemas.openxmlformats.org/presentationml/2006/main">
  <p:tag name="PA" val="v5.2.9"/>
  <p:tag name="RESOURCELIBID_ANIM" val="553752"/>
</p:tagLst>
</file>

<file path=ppt/tags/tag77.xml><?xml version="1.0" encoding="utf-8"?>
<p:tagLst xmlns:p="http://schemas.openxmlformats.org/presentationml/2006/main">
  <p:tag name="PA" val="v5.2.9"/>
  <p:tag name="RESOURCELIBID_ANIM" val="553752"/>
</p:tagLst>
</file>

<file path=ppt/tags/tag78.xml><?xml version="1.0" encoding="utf-8"?>
<p:tagLst xmlns:p="http://schemas.openxmlformats.org/presentationml/2006/main">
  <p:tag name="PA" val="v5.2.9"/>
  <p:tag name="RESOURCELIBID_ANIM" val="553752"/>
</p:tagLst>
</file>

<file path=ppt/tags/tag79.xml><?xml version="1.0" encoding="utf-8"?>
<p:tagLst xmlns:p="http://schemas.openxmlformats.org/presentationml/2006/main">
  <p:tag name="PA" val="v5.2.9"/>
  <p:tag name="RESOURCELIBID_ANIM" val="553752"/>
</p:tagLst>
</file>

<file path=ppt/tags/tag8.xml><?xml version="1.0" encoding="utf-8"?>
<p:tagLst xmlns:p="http://schemas.openxmlformats.org/presentationml/2006/main">
  <p:tag name="PA" val="v5.2.9"/>
  <p:tag name="RESOURCELIBID_ANIM" val="553752"/>
</p:tagLst>
</file>

<file path=ppt/tags/tag80.xml><?xml version="1.0" encoding="utf-8"?>
<p:tagLst xmlns:p="http://schemas.openxmlformats.org/presentationml/2006/main">
  <p:tag name="PA" val="v5.2.9"/>
  <p:tag name="RESOURCELIBID_ANIM" val="553752"/>
</p:tagLst>
</file>

<file path=ppt/tags/tag81.xml><?xml version="1.0" encoding="utf-8"?>
<p:tagLst xmlns:p="http://schemas.openxmlformats.org/presentationml/2006/main">
  <p:tag name="PA" val="v5.2.9"/>
  <p:tag name="RESOURCELIBID_ANIM" val="553752"/>
</p:tagLst>
</file>

<file path=ppt/tags/tag82.xml><?xml version="1.0" encoding="utf-8"?>
<p:tagLst xmlns:p="http://schemas.openxmlformats.org/presentationml/2006/main">
  <p:tag name="PA" val="v5.2.9"/>
  <p:tag name="RESOURCELIBID_ANIM" val="553752"/>
</p:tagLst>
</file>

<file path=ppt/tags/tag83.xml><?xml version="1.0" encoding="utf-8"?>
<p:tagLst xmlns:p="http://schemas.openxmlformats.org/presentationml/2006/main">
  <p:tag name="PA" val="v5.2.9"/>
  <p:tag name="RESOURCELIBID_ANIM" val="553752"/>
</p:tagLst>
</file>

<file path=ppt/tags/tag84.xml><?xml version="1.0" encoding="utf-8"?>
<p:tagLst xmlns:p="http://schemas.openxmlformats.org/presentationml/2006/main">
  <p:tag name="PA" val="v5.2.9"/>
  <p:tag name="RESOURCELIBID_ANIM" val="553752"/>
</p:tagLst>
</file>

<file path=ppt/tags/tag85.xml><?xml version="1.0" encoding="utf-8"?>
<p:tagLst xmlns:p="http://schemas.openxmlformats.org/presentationml/2006/main">
  <p:tag name="PA" val="v5.2.9"/>
  <p:tag name="RESOURCELIBID_ANIM" val="553752"/>
</p:tagLst>
</file>

<file path=ppt/tags/tag86.xml><?xml version="1.0" encoding="utf-8"?>
<p:tagLst xmlns:p="http://schemas.openxmlformats.org/presentationml/2006/main">
  <p:tag name="PA" val="v5.2.9"/>
  <p:tag name="RESOURCELIBID_ANIM" val="553752"/>
</p:tagLst>
</file>

<file path=ppt/tags/tag87.xml><?xml version="1.0" encoding="utf-8"?>
<p:tagLst xmlns:p="http://schemas.openxmlformats.org/presentationml/2006/main">
  <p:tag name="PA" val="v5.2.9"/>
  <p:tag name="RESOURCELIBID_ANIM" val="553752"/>
</p:tagLst>
</file>

<file path=ppt/tags/tag88.xml><?xml version="1.0" encoding="utf-8"?>
<p:tagLst xmlns:p="http://schemas.openxmlformats.org/presentationml/2006/main">
  <p:tag name="PA" val="v5.2.9"/>
  <p:tag name="RESOURCELIBID_ANIM" val="553752"/>
</p:tagLst>
</file>

<file path=ppt/tags/tag89.xml><?xml version="1.0" encoding="utf-8"?>
<p:tagLst xmlns:p="http://schemas.openxmlformats.org/presentationml/2006/main">
  <p:tag name="PA" val="v5.2.9"/>
  <p:tag name="RESOURCELIBID_ANIM" val="553752"/>
</p:tagLst>
</file>

<file path=ppt/tags/tag9.xml><?xml version="1.0" encoding="utf-8"?>
<p:tagLst xmlns:p="http://schemas.openxmlformats.org/presentationml/2006/main">
  <p:tag name="PA" val="v5.2.9"/>
  <p:tag name="RESOURCELIBID_ANIM" val="553752"/>
</p:tagLst>
</file>

<file path=ppt/tags/tag90.xml><?xml version="1.0" encoding="utf-8"?>
<p:tagLst xmlns:p="http://schemas.openxmlformats.org/presentationml/2006/main">
  <p:tag name="PA" val="v5.2.9"/>
  <p:tag name="RESOURCELIBID_ANIM" val="553752"/>
</p:tagLst>
</file>

<file path=ppt/tags/tag91.xml><?xml version="1.0" encoding="utf-8"?>
<p:tagLst xmlns:p="http://schemas.openxmlformats.org/presentationml/2006/main">
  <p:tag name="KSO_WM_DIAGRAM_VIRTUALLY_FRAME" val="{&quot;height&quot;:427.5,&quot;left&quot;:57.2,&quot;top&quot;:85.2,&quot;width&quot;:863.05}"/>
</p:tagLst>
</file>

<file path=ppt/tags/tag92.xml><?xml version="1.0" encoding="utf-8"?>
<p:tagLst xmlns:p="http://schemas.openxmlformats.org/presentationml/2006/main">
  <p:tag name="KSO_WM_DIAGRAM_VIRTUALLY_FRAME" val="{&quot;height&quot;:427.5,&quot;left&quot;:57.2,&quot;top&quot;:85.2,&quot;width&quot;:863.05}"/>
</p:tagLst>
</file>

<file path=ppt/tags/tag93.xml><?xml version="1.0" encoding="utf-8"?>
<p:tagLst xmlns:p="http://schemas.openxmlformats.org/presentationml/2006/main">
  <p:tag name="KSO_WM_DIAGRAM_VIRTUALLY_FRAME" val="{&quot;height&quot;:427.5,&quot;left&quot;:57.2,&quot;top&quot;:85.2,&quot;width&quot;:863.05}"/>
</p:tagLst>
</file>

<file path=ppt/tags/tag94.xml><?xml version="1.0" encoding="utf-8"?>
<p:tagLst xmlns:p="http://schemas.openxmlformats.org/presentationml/2006/main">
  <p:tag name="KSO_WM_DIAGRAM_VIRTUALLY_FRAME" val="{&quot;height&quot;:427.5,&quot;left&quot;:57.2,&quot;top&quot;:85.2,&quot;width&quot;:863.05}"/>
</p:tagLst>
</file>

<file path=ppt/tags/tag95.xml><?xml version="1.0" encoding="utf-8"?>
<p:tagLst xmlns:p="http://schemas.openxmlformats.org/presentationml/2006/main">
  <p:tag name="KSO_WM_DIAGRAM_VIRTUALLY_FRAME" val="{&quot;height&quot;:427.5,&quot;left&quot;:57.2,&quot;top&quot;:85.2,&quot;width&quot;:863.05}"/>
</p:tagLst>
</file>

<file path=ppt/tags/tag96.xml><?xml version="1.0" encoding="utf-8"?>
<p:tagLst xmlns:p="http://schemas.openxmlformats.org/presentationml/2006/main">
  <p:tag name="KSO_WM_DIAGRAM_VIRTUALLY_FRAME" val="{&quot;height&quot;:427.5,&quot;left&quot;:57.2,&quot;top&quot;:85.2,&quot;width&quot;:863.05}"/>
</p:tagLst>
</file>

<file path=ppt/tags/tag97.xml><?xml version="1.0" encoding="utf-8"?>
<p:tagLst xmlns:p="http://schemas.openxmlformats.org/presentationml/2006/main">
  <p:tag name="KSO_WM_DIAGRAM_VIRTUALLY_FRAME" val="{&quot;height&quot;:427.5,&quot;left&quot;:57.2,&quot;top&quot;:85.2,&quot;width&quot;:863.05}"/>
</p:tagLst>
</file>

<file path=ppt/tags/tag98.xml><?xml version="1.0" encoding="utf-8"?>
<p:tagLst xmlns:p="http://schemas.openxmlformats.org/presentationml/2006/main">
  <p:tag name="KSO_WM_DIAGRAM_VIRTUALLY_FRAME" val="{&quot;height&quot;:427.5,&quot;left&quot;:57.2,&quot;top&quot;:85.2,&quot;width&quot;:863.05}"/>
</p:tagLst>
</file>

<file path=ppt/tags/tag99.xml><?xml version="1.0" encoding="utf-8"?>
<p:tagLst xmlns:p="http://schemas.openxmlformats.org/presentationml/2006/main">
  <p:tag name="KSO_WM_DIAGRAM_VIRTUALLY_FRAME" val="{&quot;height&quot;:427.5,&quot;left&quot;:57.2,&quot;top&quot;:85.2,&quot;width&quot;:863.05}"/>
</p:tagLst>
</file>

<file path=ppt/theme/theme1.xml><?xml version="1.0" encoding="utf-8"?>
<a:theme xmlns:a="http://schemas.openxmlformats.org/drawingml/2006/main" name="第一PPT，www.1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y1bkmcz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3232</Words>
  <Application>WPS 演示</Application>
  <PresentationFormat>自定义</PresentationFormat>
  <Paragraphs>302</Paragraphs>
  <Slides>19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Calibri</vt:lpstr>
      <vt:lpstr>Arial</vt:lpstr>
      <vt:lpstr>OPPOSans R</vt:lpstr>
      <vt:lpstr>Calibri</vt:lpstr>
      <vt:lpstr>楷体</vt:lpstr>
      <vt:lpstr>微软雅黑</vt:lpstr>
      <vt:lpstr>Gill Sans</vt:lpstr>
      <vt:lpstr>阿里巴巴普惠体 M</vt:lpstr>
      <vt:lpstr>Lato Light</vt:lpstr>
      <vt:lpstr>Segoe Print</vt:lpstr>
      <vt:lpstr>Arial Unicode MS</vt:lpstr>
      <vt:lpstr>Gill Sans MT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蓝色医疗医学</dc:title>
  <dc:creator>第一PPT</dc:creator>
  <cp:keywords>www.1ppt.com</cp:keywords>
  <dc:description>www.1ppt.com</dc:description>
  <cp:lastModifiedBy>荷塘月色</cp:lastModifiedBy>
  <cp:revision>87</cp:revision>
  <dcterms:created xsi:type="dcterms:W3CDTF">2020-02-16T05:00:00Z</dcterms:created>
  <dcterms:modified xsi:type="dcterms:W3CDTF">2025-02-11T07:11:11Z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915921ACCC12428688FB893723CDD314_12</vt:lpwstr>
  </property>
</Properties>
</file>